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267" r:id="rId10"/>
    <p:sldId id="261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D9E9"/>
    <a:srgbClr val="216DDD"/>
    <a:srgbClr val="ABD6DA"/>
    <a:srgbClr val="BCE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9" d="100"/>
          <a:sy n="79" d="100"/>
        </p:scale>
        <p:origin x="6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B2D3C"/>
            </a:solidFill>
          </c:spPr>
          <c:dPt>
            <c:idx val="0"/>
            <c:bubble3D val="0"/>
            <c:spPr>
              <a:solidFill>
                <a:srgbClr val="0B2D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0E1-435C-9F42-B9957B8D85C9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E1-435C-9F42-B9957B8D85C9}"/>
              </c:ext>
            </c:extLst>
          </c:dPt>
          <c:dPt>
            <c:idx val="2"/>
            <c:bubble3D val="0"/>
            <c:spPr>
              <a:solidFill>
                <a:srgbClr val="0B2D3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E1-435C-9F42-B9957B8D85C9}"/>
              </c:ext>
            </c:extLst>
          </c:dPt>
          <c:dPt>
            <c:idx val="3"/>
            <c:bubble3D val="0"/>
            <c:spPr>
              <a:solidFill>
                <a:srgbClr val="0B2D3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0E1-435C-9F42-B9957B8D85C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0E1-435C-9F42-B9957B8D85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0A61-80BE-E648-2E38-A4500DF51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1B9B2-9A00-0696-7244-C2BE7CA80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EC7B5-7A1A-BC41-B877-4DEA908B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CBA9-2173-431D-A7E4-0BF728093217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538BD-D2CF-7D65-357B-B0623E4F9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6B503-B40A-9516-60E0-0B68DB72B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743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A296B-E8BD-A34E-74AA-E533C448E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4EAABE-B131-BB55-A307-66FE61BFD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4425D-3617-FEE6-6504-3DD99C2C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CBA9-2173-431D-A7E4-0BF728093217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ED84C-A212-7323-0AF8-EB7E2CFA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87A38-67C3-2BF1-7123-F48560999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67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9A2C9D-BE29-2769-777E-FBF189376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ACCF6F-A457-AE92-79E4-5C5610FDE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56B1C-33E6-13D1-BFEB-1992D4FA7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CBA9-2173-431D-A7E4-0BF728093217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86AB3-F83E-17A7-57CA-D84A74BC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BDBC8-3A0F-DFD7-3516-CA88B6FA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438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E77C-7F09-EB40-0EC9-F345446E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BAC6A-F433-5366-8CBF-22C034EFF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5DCDE-88C8-0CB2-DA81-FA6F2A3DC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CBA9-2173-431D-A7E4-0BF728093217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514A4-3D34-DE11-860D-146A8BE2E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FA7C7-2E1E-A731-D8BE-80589A98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08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79C78-9BD6-19B6-3D57-1632262C8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5AC03-44B1-335D-2266-593E439C5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0BDF6-E7F4-AB9A-EA0E-19050854F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CBA9-2173-431D-A7E4-0BF728093217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78358-EE25-0196-2B25-6A59ECD7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FE73B-9C4C-5A04-CD34-CD3602B6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77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294FE-6BA7-DF32-CC58-87C72941D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FCF96-A99A-F60F-988F-C24ED047CE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85122-6284-B098-42D5-68C191625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F6103-4BDE-E9FC-35A9-EBB9A08D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CBA9-2173-431D-A7E4-0BF728093217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2B31A-05BA-3126-4A7F-7B2F2B7E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DA9AC-6818-73D6-DB89-AB1674AB5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609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8FE60-4799-7EF9-4C16-0FD948D4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D7AE3-9086-73A7-8F81-09A74D1A8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E2528-43B9-0036-A6D5-FA0B95E5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CDC78-CE7F-9CBE-6268-806B69B77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A09437-269E-0B00-70AE-AC6DA2807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595026-32C0-0C61-6E87-0CADEFF7F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CBA9-2173-431D-A7E4-0BF728093217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6740-29F7-5B73-6617-B9F74F758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C11A72-8340-6CCE-DCA6-2720E7A23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07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5053F-9B84-BA09-2DB9-5A288E09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380701-DF35-F622-E6EC-6CF2049FE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CBA9-2173-431D-A7E4-0BF728093217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1EC8D-92F7-9A71-A681-B8A9AE893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1D8A7-86D8-B476-D70B-9B9EA3E72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3071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C429E-8937-44E7-AB83-85B3360B5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CBA9-2173-431D-A7E4-0BF728093217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C1AE55-95F6-B27C-3487-43AD6E54D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40CF6-B5B0-E3B3-C765-989F2828D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945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14F76-7CED-FB32-0AD1-57182F889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2CCA0-2620-3EF7-BF66-1EFDDAC50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5EA04-1A80-C986-423F-73BCDFF65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E6BCA-7DAA-FDB8-33B3-C1C1FA722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CBA9-2173-431D-A7E4-0BF728093217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1810F-FE3C-0B7F-8608-46761FA27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32C32-5228-F689-7081-69A15529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15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CF4E-B818-E3C9-DEBE-53876E17E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A6B617-B133-F46D-5190-7B54D58D7D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4C393B-D53F-E203-06C3-8243B041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4B887-47E2-339F-A4E1-9A0FF8A53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CBA9-2173-431D-A7E4-0BF728093217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876D8-8BAE-0585-9A85-F791605B9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F9A9D-C3D5-1BA2-5957-3B6E3AF40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17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A18DAD-BE4B-4BA0-A431-43A757B3B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07B3B-F8E4-46C5-7B14-7185568F5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BC4EC-4DDF-FBBD-5EAF-34ABD889E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2CBA9-2173-431D-A7E4-0BF728093217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6B0FE-F47D-42DF-85F5-E4FD4750A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9D448-078B-4F96-F958-35D3485E5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F07A2-46C6-47AC-BF4E-E5222D4BE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251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17/06/relationships/model3d" Target="../media/model3d1.glb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2.wdp"/><Relationship Id="rId18" Type="http://schemas.openxmlformats.org/officeDocument/2006/relationships/image" Target="../media/image11.png"/><Relationship Id="rId3" Type="http://schemas.openxmlformats.org/officeDocument/2006/relationships/image" Target="../media/image17.png"/><Relationship Id="rId7" Type="http://schemas.openxmlformats.org/officeDocument/2006/relationships/image" Target="../media/image18.jpeg"/><Relationship Id="rId12" Type="http://schemas.openxmlformats.org/officeDocument/2006/relationships/image" Target="../media/image20.pn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openxmlformats.org/officeDocument/2006/relationships/image" Target="../media/image15.png"/><Relationship Id="rId19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microsoft.com/office/2007/relationships/hdphoto" Target="../media/hdphoto1.wdp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08BDD0-E9C1-E4CE-F7A0-F96391BF16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29" b="18761"/>
          <a:stretch/>
        </p:blipFill>
        <p:spPr>
          <a:xfrm>
            <a:off x="10215467" y="4777273"/>
            <a:ext cx="1976534" cy="2080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CFFDF1-6B95-7F1E-122D-B80EAAF376C0}"/>
              </a:ext>
            </a:extLst>
          </p:cNvPr>
          <p:cNvSpPr/>
          <p:nvPr/>
        </p:nvSpPr>
        <p:spPr>
          <a:xfrm>
            <a:off x="1050894" y="2170337"/>
            <a:ext cx="994953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5">
                    <a:lumMod val="50000"/>
                  </a:schemeClr>
                </a:solidFill>
                <a:latin typeface="Heavitas" pitchFamily="2" charset="0"/>
              </a:rPr>
              <a:t>SMART WATER MANAGEMENT TECHNOLOGY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44F1E1-EB28-7EB5-6FE7-E33ABC258FEE}"/>
              </a:ext>
            </a:extLst>
          </p:cNvPr>
          <p:cNvSpPr/>
          <p:nvPr/>
        </p:nvSpPr>
        <p:spPr>
          <a:xfrm>
            <a:off x="3997491" y="3247930"/>
            <a:ext cx="3694922" cy="5847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A1D9E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6E6AF4-A147-7D07-DBC1-C2FDDF35811B}"/>
              </a:ext>
            </a:extLst>
          </p:cNvPr>
          <p:cNvSpPr/>
          <p:nvPr/>
        </p:nvSpPr>
        <p:spPr>
          <a:xfrm>
            <a:off x="4134708" y="3325386"/>
            <a:ext cx="342048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avitas" pitchFamily="2" charset="0"/>
              </a:rPr>
              <a:t>PCL PRESENTATION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6D426C-6CF8-073C-68F8-DC8F8822DE76}"/>
              </a:ext>
            </a:extLst>
          </p:cNvPr>
          <p:cNvSpPr/>
          <p:nvPr/>
        </p:nvSpPr>
        <p:spPr>
          <a:xfrm>
            <a:off x="2736941" y="4515663"/>
            <a:ext cx="657744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cap="none" spc="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" panose="020B0502040204020203" pitchFamily="34" charset="0"/>
              </a:rPr>
              <a:t>Shahad K, Ravi Giri, Yaovi </a:t>
            </a:r>
            <a:r>
              <a:rPr lang="en-US" sz="160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" panose="020B0502040204020203" pitchFamily="34" charset="0"/>
              </a:rPr>
              <a:t>J</a:t>
            </a:r>
            <a:r>
              <a:rPr lang="en-US" sz="1600" cap="none" spc="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" panose="020B0502040204020203" pitchFamily="34" charset="0"/>
              </a:rPr>
              <a:t>oel, Herve Claudel Ineza</a:t>
            </a:r>
            <a:r>
              <a:rPr lang="en-US" sz="160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" panose="020B0502040204020203" pitchFamily="34" charset="0"/>
              </a:rPr>
              <a:t>, Amara A. Kamara</a:t>
            </a:r>
            <a:endParaRPr lang="en-US" sz="1600" cap="none" spc="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465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08BDD0-E9C1-E4CE-F7A0-F96391BF16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29" b="18761"/>
          <a:stretch/>
        </p:blipFill>
        <p:spPr>
          <a:xfrm>
            <a:off x="10215467" y="4777273"/>
            <a:ext cx="1976534" cy="208072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DA6E3D3-CDC6-B2C7-8B88-8B24009B3A74}"/>
              </a:ext>
            </a:extLst>
          </p:cNvPr>
          <p:cNvSpPr/>
          <p:nvPr/>
        </p:nvSpPr>
        <p:spPr>
          <a:xfrm>
            <a:off x="215834" y="6118770"/>
            <a:ext cx="456289" cy="456959"/>
          </a:xfrm>
          <a:prstGeom prst="ellipse">
            <a:avLst/>
          </a:prstGeom>
          <a:solidFill>
            <a:srgbClr val="A1D9E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7563F7-203F-4085-7AA3-377541322F01}"/>
              </a:ext>
            </a:extLst>
          </p:cNvPr>
          <p:cNvSpPr/>
          <p:nvPr/>
        </p:nvSpPr>
        <p:spPr>
          <a:xfrm>
            <a:off x="295766" y="6141450"/>
            <a:ext cx="2888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1A52C-3BF3-BB2A-CD97-A4369DE5DA42}"/>
              </a:ext>
            </a:extLst>
          </p:cNvPr>
          <p:cNvSpPr txBox="1"/>
          <p:nvPr/>
        </p:nvSpPr>
        <p:spPr>
          <a:xfrm>
            <a:off x="1038226" y="520657"/>
            <a:ext cx="3854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5">
                    <a:lumMod val="50000"/>
                  </a:schemeClr>
                </a:solidFill>
                <a:latin typeface="Heavitas" pitchFamily="2" charset="0"/>
              </a:rPr>
              <a:t>EXPECTED OUTCOME</a:t>
            </a:r>
            <a:endParaRPr lang="en-US" sz="2400" b="0" cap="none" spc="0" dirty="0">
              <a:ln w="0"/>
              <a:solidFill>
                <a:schemeClr val="accent5">
                  <a:lumMod val="50000"/>
                </a:schemeClr>
              </a:solidFill>
              <a:latin typeface="Heavita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F1AE0-8256-0FA9-3997-3C13AD0253F7}"/>
              </a:ext>
            </a:extLst>
          </p:cNvPr>
          <p:cNvSpPr/>
          <p:nvPr/>
        </p:nvSpPr>
        <p:spPr>
          <a:xfrm>
            <a:off x="919219" y="590855"/>
            <a:ext cx="119007" cy="2999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D526D-B8CC-2C9D-0780-1933EE50035E}"/>
              </a:ext>
            </a:extLst>
          </p:cNvPr>
          <p:cNvSpPr txBox="1"/>
          <p:nvPr/>
        </p:nvSpPr>
        <p:spPr>
          <a:xfrm>
            <a:off x="5718013" y="2126272"/>
            <a:ext cx="4895758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n w="0"/>
                <a:latin typeface="Bahnschrift SemiBold" panose="020B0502040204020203" pitchFamily="34" charset="0"/>
              </a:rPr>
              <a:t>A portable device interfaced with water quality and leakage detection sensors that can be integrated into any reservoir system.</a:t>
            </a:r>
          </a:p>
          <a:p>
            <a:pPr algn="just"/>
            <a:endParaRPr lang="en-US" sz="2000" b="1" dirty="0">
              <a:ln w="0"/>
              <a:latin typeface="Bahnschrift SemiBold" panose="020B0502040204020203" pitchFamily="34" charset="0"/>
            </a:endParaRPr>
          </a:p>
          <a:p>
            <a:pPr algn="just"/>
            <a:r>
              <a:rPr lang="en-US" sz="2000" b="1" dirty="0">
                <a:ln w="0"/>
                <a:latin typeface="Bahnschrift SemiBold" panose="020B0502040204020203" pitchFamily="34" charset="0"/>
              </a:rPr>
              <a:t>An AI-based mobile app for visualization and predictive analysis of consumption and prediction of water shortage.</a:t>
            </a:r>
          </a:p>
          <a:p>
            <a:pPr algn="just"/>
            <a:endParaRPr lang="en-US" sz="1400" b="1" dirty="0">
              <a:ln w="0"/>
              <a:latin typeface="Bahnschrift SemiBold" panose="020B0502040204020203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33B73E7-63B6-65EA-60A2-26460583F1C0}"/>
              </a:ext>
            </a:extLst>
          </p:cNvPr>
          <p:cNvGrpSpPr/>
          <p:nvPr/>
        </p:nvGrpSpPr>
        <p:grpSpPr>
          <a:xfrm>
            <a:off x="1683745" y="1439531"/>
            <a:ext cx="2776937" cy="5001026"/>
            <a:chOff x="919219" y="1207639"/>
            <a:chExt cx="2786089" cy="5116421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5" name="3D Model 24">
                  <a:extLst>
                    <a:ext uri="{FF2B5EF4-FFF2-40B4-BE49-F238E27FC236}">
                      <a16:creationId xmlns:a16="http://schemas.microsoft.com/office/drawing/2014/main" id="{2EFBFBCC-0D5E-F393-F0C5-2226C71DF9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67404711"/>
                    </p:ext>
                  </p:extLst>
                </p:nvPr>
              </p:nvGraphicFramePr>
              <p:xfrm>
                <a:off x="939285" y="1207639"/>
                <a:ext cx="2653903" cy="5116421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653903" cy="5116421"/>
                      </a:xfrm>
                      <a:prstGeom prst="rect">
                        <a:avLst/>
                      </a:prstGeom>
                    </am3d:spPr>
                    <am3d:camera>
                      <am3d:pos x="0" y="0" z="5261484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035" d="1000000"/>
                      <am3d:preTrans dx="9166814" dy="-23062899" dz="1322104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500478" ay="-1034540" az="-10711011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561653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5" name="3D Model 24">
                  <a:extLst>
                    <a:ext uri="{FF2B5EF4-FFF2-40B4-BE49-F238E27FC236}">
                      <a16:creationId xmlns:a16="http://schemas.microsoft.com/office/drawing/2014/main" id="{2EFBFBCC-0D5E-F393-F0C5-2226C71DF9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03745" y="1439531"/>
                  <a:ext cx="2645185" cy="5001026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2" name="Graphic 18" descr="Back with solid fill">
              <a:extLst>
                <a:ext uri="{FF2B5EF4-FFF2-40B4-BE49-F238E27FC236}">
                  <a16:creationId xmlns:a16="http://schemas.microsoft.com/office/drawing/2014/main" id="{9BF2F39B-B116-56AD-A04A-4C6B33AC4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73453" y="1603465"/>
              <a:ext cx="181479" cy="184250"/>
            </a:xfrm>
            <a:prstGeom prst="rect">
              <a:avLst/>
            </a:prstGeom>
            <a:scene3d>
              <a:camera prst="isometricOffAxis1Right"/>
              <a:lightRig rig="threePt" dir="t"/>
            </a:scene3d>
          </p:spPr>
        </p:pic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C4FB9B7E-5FB4-D0C3-137F-1A79566BB05B}"/>
                </a:ext>
              </a:extLst>
            </p:cNvPr>
            <p:cNvSpPr/>
            <p:nvPr/>
          </p:nvSpPr>
          <p:spPr>
            <a:xfrm>
              <a:off x="1246380" y="1502797"/>
              <a:ext cx="2049763" cy="4638653"/>
            </a:xfrm>
            <a:custGeom>
              <a:avLst/>
              <a:gdLst>
                <a:gd name="connsiteX0" fmla="*/ 0 w 1956465"/>
                <a:gd name="connsiteY0" fmla="*/ 0 h 3974841"/>
                <a:gd name="connsiteX1" fmla="*/ 1956465 w 1956465"/>
                <a:gd name="connsiteY1" fmla="*/ 0 h 3974841"/>
                <a:gd name="connsiteX2" fmla="*/ 1956465 w 1956465"/>
                <a:gd name="connsiteY2" fmla="*/ 3974841 h 3974841"/>
                <a:gd name="connsiteX3" fmla="*/ 0 w 1956465"/>
                <a:gd name="connsiteY3" fmla="*/ 3974841 h 3974841"/>
                <a:gd name="connsiteX4" fmla="*/ 0 w 1956465"/>
                <a:gd name="connsiteY4" fmla="*/ 0 h 3974841"/>
                <a:gd name="connsiteX0" fmla="*/ 0 w 1956465"/>
                <a:gd name="connsiteY0" fmla="*/ 0 h 3974841"/>
                <a:gd name="connsiteX1" fmla="*/ 1620563 w 1956465"/>
                <a:gd name="connsiteY1" fmla="*/ 382555 h 3974841"/>
                <a:gd name="connsiteX2" fmla="*/ 1956465 w 1956465"/>
                <a:gd name="connsiteY2" fmla="*/ 3974841 h 3974841"/>
                <a:gd name="connsiteX3" fmla="*/ 0 w 1956465"/>
                <a:gd name="connsiteY3" fmla="*/ 3974841 h 3974841"/>
                <a:gd name="connsiteX4" fmla="*/ 0 w 1956465"/>
                <a:gd name="connsiteY4" fmla="*/ 0 h 3974841"/>
                <a:gd name="connsiteX0" fmla="*/ 0 w 1956465"/>
                <a:gd name="connsiteY0" fmla="*/ 0 h 3974841"/>
                <a:gd name="connsiteX1" fmla="*/ 1741861 w 1956465"/>
                <a:gd name="connsiteY1" fmla="*/ 242596 h 3974841"/>
                <a:gd name="connsiteX2" fmla="*/ 1956465 w 1956465"/>
                <a:gd name="connsiteY2" fmla="*/ 3974841 h 3974841"/>
                <a:gd name="connsiteX3" fmla="*/ 0 w 1956465"/>
                <a:gd name="connsiteY3" fmla="*/ 3974841 h 3974841"/>
                <a:gd name="connsiteX4" fmla="*/ 0 w 1956465"/>
                <a:gd name="connsiteY4" fmla="*/ 0 h 3974841"/>
                <a:gd name="connsiteX0" fmla="*/ 0 w 1741861"/>
                <a:gd name="connsiteY0" fmla="*/ 0 h 3974841"/>
                <a:gd name="connsiteX1" fmla="*/ 1741861 w 1741861"/>
                <a:gd name="connsiteY1" fmla="*/ 242596 h 3974841"/>
                <a:gd name="connsiteX2" fmla="*/ 1508595 w 1741861"/>
                <a:gd name="connsiteY2" fmla="*/ 3685592 h 3974841"/>
                <a:gd name="connsiteX3" fmla="*/ 0 w 1741861"/>
                <a:gd name="connsiteY3" fmla="*/ 3974841 h 3974841"/>
                <a:gd name="connsiteX4" fmla="*/ 0 w 1741861"/>
                <a:gd name="connsiteY4" fmla="*/ 0 h 3974841"/>
                <a:gd name="connsiteX0" fmla="*/ 0 w 1741861"/>
                <a:gd name="connsiteY0" fmla="*/ 0 h 3974841"/>
                <a:gd name="connsiteX1" fmla="*/ 1741861 w 1741861"/>
                <a:gd name="connsiteY1" fmla="*/ 242596 h 3974841"/>
                <a:gd name="connsiteX2" fmla="*/ 1713869 w 1741861"/>
                <a:gd name="connsiteY2" fmla="*/ 3760237 h 3974841"/>
                <a:gd name="connsiteX3" fmla="*/ 0 w 1741861"/>
                <a:gd name="connsiteY3" fmla="*/ 3974841 h 3974841"/>
                <a:gd name="connsiteX4" fmla="*/ 0 w 1741861"/>
                <a:gd name="connsiteY4" fmla="*/ 0 h 3974841"/>
                <a:gd name="connsiteX0" fmla="*/ 0 w 1741861"/>
                <a:gd name="connsiteY0" fmla="*/ 0 h 3946849"/>
                <a:gd name="connsiteX1" fmla="*/ 1741861 w 1741861"/>
                <a:gd name="connsiteY1" fmla="*/ 214604 h 3946849"/>
                <a:gd name="connsiteX2" fmla="*/ 1713869 w 1741861"/>
                <a:gd name="connsiteY2" fmla="*/ 3732245 h 3946849"/>
                <a:gd name="connsiteX3" fmla="*/ 0 w 1741861"/>
                <a:gd name="connsiteY3" fmla="*/ 3946849 h 3946849"/>
                <a:gd name="connsiteX4" fmla="*/ 0 w 1741861"/>
                <a:gd name="connsiteY4" fmla="*/ 0 h 3946849"/>
                <a:gd name="connsiteX0" fmla="*/ 0 w 1713869"/>
                <a:gd name="connsiteY0" fmla="*/ 0 h 3946849"/>
                <a:gd name="connsiteX1" fmla="*/ 1713869 w 1713869"/>
                <a:gd name="connsiteY1" fmla="*/ 233265 h 3946849"/>
                <a:gd name="connsiteX2" fmla="*/ 1713869 w 1713869"/>
                <a:gd name="connsiteY2" fmla="*/ 3732245 h 3946849"/>
                <a:gd name="connsiteX3" fmla="*/ 0 w 1713869"/>
                <a:gd name="connsiteY3" fmla="*/ 3946849 h 3946849"/>
                <a:gd name="connsiteX4" fmla="*/ 0 w 1713869"/>
                <a:gd name="connsiteY4" fmla="*/ 0 h 3946849"/>
                <a:gd name="connsiteX0" fmla="*/ 27992 w 1713869"/>
                <a:gd name="connsiteY0" fmla="*/ 0 h 3956180"/>
                <a:gd name="connsiteX1" fmla="*/ 1713869 w 1713869"/>
                <a:gd name="connsiteY1" fmla="*/ 242596 h 3956180"/>
                <a:gd name="connsiteX2" fmla="*/ 1713869 w 1713869"/>
                <a:gd name="connsiteY2" fmla="*/ 3741576 h 3956180"/>
                <a:gd name="connsiteX3" fmla="*/ 0 w 1713869"/>
                <a:gd name="connsiteY3" fmla="*/ 3956180 h 3956180"/>
                <a:gd name="connsiteX4" fmla="*/ 27992 w 1713869"/>
                <a:gd name="connsiteY4" fmla="*/ 0 h 3956180"/>
                <a:gd name="connsiteX0" fmla="*/ 27992 w 1790069"/>
                <a:gd name="connsiteY0" fmla="*/ 0 h 3956180"/>
                <a:gd name="connsiteX1" fmla="*/ 1790069 w 1790069"/>
                <a:gd name="connsiteY1" fmla="*/ 233071 h 3956180"/>
                <a:gd name="connsiteX2" fmla="*/ 1713869 w 1790069"/>
                <a:gd name="connsiteY2" fmla="*/ 3741576 h 3956180"/>
                <a:gd name="connsiteX3" fmla="*/ 0 w 1790069"/>
                <a:gd name="connsiteY3" fmla="*/ 3956180 h 3956180"/>
                <a:gd name="connsiteX4" fmla="*/ 27992 w 1790069"/>
                <a:gd name="connsiteY4" fmla="*/ 0 h 3956180"/>
                <a:gd name="connsiteX0" fmla="*/ 27992 w 1847219"/>
                <a:gd name="connsiteY0" fmla="*/ 0 h 3989226"/>
                <a:gd name="connsiteX1" fmla="*/ 1790069 w 1847219"/>
                <a:gd name="connsiteY1" fmla="*/ 233071 h 3989226"/>
                <a:gd name="connsiteX2" fmla="*/ 1847219 w 1847219"/>
                <a:gd name="connsiteY2" fmla="*/ 3989226 h 3989226"/>
                <a:gd name="connsiteX3" fmla="*/ 0 w 1847219"/>
                <a:gd name="connsiteY3" fmla="*/ 3956180 h 3989226"/>
                <a:gd name="connsiteX4" fmla="*/ 27992 w 1847219"/>
                <a:gd name="connsiteY4" fmla="*/ 0 h 3989226"/>
                <a:gd name="connsiteX0" fmla="*/ 27992 w 1847219"/>
                <a:gd name="connsiteY0" fmla="*/ 0 h 4299080"/>
                <a:gd name="connsiteX1" fmla="*/ 1790069 w 1847219"/>
                <a:gd name="connsiteY1" fmla="*/ 233071 h 4299080"/>
                <a:gd name="connsiteX2" fmla="*/ 1847219 w 1847219"/>
                <a:gd name="connsiteY2" fmla="*/ 3989226 h 4299080"/>
                <a:gd name="connsiteX3" fmla="*/ 0 w 1847219"/>
                <a:gd name="connsiteY3" fmla="*/ 4299080 h 4299080"/>
                <a:gd name="connsiteX4" fmla="*/ 27992 w 1847219"/>
                <a:gd name="connsiteY4" fmla="*/ 0 h 4299080"/>
                <a:gd name="connsiteX0" fmla="*/ 27992 w 1790069"/>
                <a:gd name="connsiteY0" fmla="*/ 0 h 4299080"/>
                <a:gd name="connsiteX1" fmla="*/ 1790069 w 1790069"/>
                <a:gd name="connsiteY1" fmla="*/ 233071 h 4299080"/>
                <a:gd name="connsiteX2" fmla="*/ 1742444 w 1790069"/>
                <a:gd name="connsiteY2" fmla="*/ 4160676 h 4299080"/>
                <a:gd name="connsiteX3" fmla="*/ 0 w 1790069"/>
                <a:gd name="connsiteY3" fmla="*/ 4299080 h 4299080"/>
                <a:gd name="connsiteX4" fmla="*/ 27992 w 1790069"/>
                <a:gd name="connsiteY4" fmla="*/ 0 h 4299080"/>
                <a:gd name="connsiteX0" fmla="*/ 0 w 1762077"/>
                <a:gd name="connsiteY0" fmla="*/ 0 h 4346705"/>
                <a:gd name="connsiteX1" fmla="*/ 1762077 w 1762077"/>
                <a:gd name="connsiteY1" fmla="*/ 233071 h 4346705"/>
                <a:gd name="connsiteX2" fmla="*/ 1714452 w 1762077"/>
                <a:gd name="connsiteY2" fmla="*/ 4160676 h 4346705"/>
                <a:gd name="connsiteX3" fmla="*/ 181558 w 1762077"/>
                <a:gd name="connsiteY3" fmla="*/ 4346705 h 4346705"/>
                <a:gd name="connsiteX4" fmla="*/ 0 w 1762077"/>
                <a:gd name="connsiteY4" fmla="*/ 0 h 4346705"/>
                <a:gd name="connsiteX0" fmla="*/ 61330 w 1823407"/>
                <a:gd name="connsiteY0" fmla="*/ 0 h 4203830"/>
                <a:gd name="connsiteX1" fmla="*/ 1823407 w 1823407"/>
                <a:gd name="connsiteY1" fmla="*/ 233071 h 4203830"/>
                <a:gd name="connsiteX2" fmla="*/ 1775782 w 1823407"/>
                <a:gd name="connsiteY2" fmla="*/ 4160676 h 4203830"/>
                <a:gd name="connsiteX3" fmla="*/ 0 w 1823407"/>
                <a:gd name="connsiteY3" fmla="*/ 4203830 h 4203830"/>
                <a:gd name="connsiteX4" fmla="*/ 61330 w 1823407"/>
                <a:gd name="connsiteY4" fmla="*/ 0 h 4203830"/>
                <a:gd name="connsiteX0" fmla="*/ 61330 w 1904369"/>
                <a:gd name="connsiteY0" fmla="*/ 0 h 4203830"/>
                <a:gd name="connsiteX1" fmla="*/ 1823407 w 1904369"/>
                <a:gd name="connsiteY1" fmla="*/ 233071 h 4203830"/>
                <a:gd name="connsiteX2" fmla="*/ 1904369 w 1904369"/>
                <a:gd name="connsiteY2" fmla="*/ 3993989 h 4203830"/>
                <a:gd name="connsiteX3" fmla="*/ 0 w 1904369"/>
                <a:gd name="connsiteY3" fmla="*/ 4203830 h 4203830"/>
                <a:gd name="connsiteX4" fmla="*/ 61330 w 1904369"/>
                <a:gd name="connsiteY4" fmla="*/ 0 h 4203830"/>
                <a:gd name="connsiteX0" fmla="*/ 61330 w 1904369"/>
                <a:gd name="connsiteY0" fmla="*/ 0 h 4203830"/>
                <a:gd name="connsiteX1" fmla="*/ 1847220 w 1904369"/>
                <a:gd name="connsiteY1" fmla="*/ 252121 h 4203830"/>
                <a:gd name="connsiteX2" fmla="*/ 1904369 w 1904369"/>
                <a:gd name="connsiteY2" fmla="*/ 3993989 h 4203830"/>
                <a:gd name="connsiteX3" fmla="*/ 0 w 1904369"/>
                <a:gd name="connsiteY3" fmla="*/ 4203830 h 4203830"/>
                <a:gd name="connsiteX4" fmla="*/ 61330 w 1904369"/>
                <a:gd name="connsiteY4" fmla="*/ 0 h 4203830"/>
                <a:gd name="connsiteX0" fmla="*/ 61330 w 1861507"/>
                <a:gd name="connsiteY0" fmla="*/ 0 h 4203830"/>
                <a:gd name="connsiteX1" fmla="*/ 1847220 w 1861507"/>
                <a:gd name="connsiteY1" fmla="*/ 252121 h 4203830"/>
                <a:gd name="connsiteX2" fmla="*/ 1861507 w 1861507"/>
                <a:gd name="connsiteY2" fmla="*/ 3974939 h 4203830"/>
                <a:gd name="connsiteX3" fmla="*/ 0 w 1861507"/>
                <a:gd name="connsiteY3" fmla="*/ 4203830 h 4203830"/>
                <a:gd name="connsiteX4" fmla="*/ 61330 w 1861507"/>
                <a:gd name="connsiteY4" fmla="*/ 0 h 4203830"/>
                <a:gd name="connsiteX0" fmla="*/ 61330 w 1880557"/>
                <a:gd name="connsiteY0" fmla="*/ 0 h 4203830"/>
                <a:gd name="connsiteX1" fmla="*/ 1847220 w 1880557"/>
                <a:gd name="connsiteY1" fmla="*/ 252121 h 4203830"/>
                <a:gd name="connsiteX2" fmla="*/ 1880557 w 1880557"/>
                <a:gd name="connsiteY2" fmla="*/ 3970177 h 4203830"/>
                <a:gd name="connsiteX3" fmla="*/ 0 w 1880557"/>
                <a:gd name="connsiteY3" fmla="*/ 4203830 h 4203830"/>
                <a:gd name="connsiteX4" fmla="*/ 61330 w 1880557"/>
                <a:gd name="connsiteY4" fmla="*/ 0 h 4203830"/>
                <a:gd name="connsiteX0" fmla="*/ 61330 w 1880557"/>
                <a:gd name="connsiteY0" fmla="*/ 0 h 4203830"/>
                <a:gd name="connsiteX1" fmla="*/ 1871033 w 1880557"/>
                <a:gd name="connsiteY1" fmla="*/ 275934 h 4203830"/>
                <a:gd name="connsiteX2" fmla="*/ 1880557 w 1880557"/>
                <a:gd name="connsiteY2" fmla="*/ 3970177 h 4203830"/>
                <a:gd name="connsiteX3" fmla="*/ 0 w 1880557"/>
                <a:gd name="connsiteY3" fmla="*/ 4203830 h 4203830"/>
                <a:gd name="connsiteX4" fmla="*/ 61330 w 1880557"/>
                <a:gd name="connsiteY4" fmla="*/ 0 h 4203830"/>
                <a:gd name="connsiteX0" fmla="*/ 151817 w 1880557"/>
                <a:gd name="connsiteY0" fmla="*/ 152691 h 3927896"/>
                <a:gd name="connsiteX1" fmla="*/ 1871033 w 1880557"/>
                <a:gd name="connsiteY1" fmla="*/ 0 h 3927896"/>
                <a:gd name="connsiteX2" fmla="*/ 1880557 w 1880557"/>
                <a:gd name="connsiteY2" fmla="*/ 3694243 h 3927896"/>
                <a:gd name="connsiteX3" fmla="*/ 0 w 1880557"/>
                <a:gd name="connsiteY3" fmla="*/ 3927896 h 3927896"/>
                <a:gd name="connsiteX4" fmla="*/ 151817 w 1880557"/>
                <a:gd name="connsiteY4" fmla="*/ 152691 h 3927896"/>
                <a:gd name="connsiteX0" fmla="*/ 23229 w 1880557"/>
                <a:gd name="connsiteY0" fmla="*/ 0 h 4165730"/>
                <a:gd name="connsiteX1" fmla="*/ 1871033 w 1880557"/>
                <a:gd name="connsiteY1" fmla="*/ 237834 h 4165730"/>
                <a:gd name="connsiteX2" fmla="*/ 1880557 w 1880557"/>
                <a:gd name="connsiteY2" fmla="*/ 3932077 h 4165730"/>
                <a:gd name="connsiteX3" fmla="*/ 0 w 1880557"/>
                <a:gd name="connsiteY3" fmla="*/ 4165730 h 4165730"/>
                <a:gd name="connsiteX4" fmla="*/ 23229 w 1880557"/>
                <a:gd name="connsiteY4" fmla="*/ 0 h 4165730"/>
                <a:gd name="connsiteX0" fmla="*/ 23229 w 1880557"/>
                <a:gd name="connsiteY0" fmla="*/ 0 h 4165730"/>
                <a:gd name="connsiteX1" fmla="*/ 1837696 w 1880557"/>
                <a:gd name="connsiteY1" fmla="*/ 214021 h 4165730"/>
                <a:gd name="connsiteX2" fmla="*/ 1880557 w 1880557"/>
                <a:gd name="connsiteY2" fmla="*/ 3932077 h 4165730"/>
                <a:gd name="connsiteX3" fmla="*/ 0 w 1880557"/>
                <a:gd name="connsiteY3" fmla="*/ 4165730 h 4165730"/>
                <a:gd name="connsiteX4" fmla="*/ 23229 w 1880557"/>
                <a:gd name="connsiteY4" fmla="*/ 0 h 4165730"/>
                <a:gd name="connsiteX0" fmla="*/ 23229 w 1880557"/>
                <a:gd name="connsiteY0" fmla="*/ 0 h 4165730"/>
                <a:gd name="connsiteX1" fmla="*/ 1866271 w 1880557"/>
                <a:gd name="connsiteY1" fmla="*/ 256883 h 4165730"/>
                <a:gd name="connsiteX2" fmla="*/ 1880557 w 1880557"/>
                <a:gd name="connsiteY2" fmla="*/ 3932077 h 4165730"/>
                <a:gd name="connsiteX3" fmla="*/ 0 w 1880557"/>
                <a:gd name="connsiteY3" fmla="*/ 4165730 h 4165730"/>
                <a:gd name="connsiteX4" fmla="*/ 23229 w 1880557"/>
                <a:gd name="connsiteY4" fmla="*/ 0 h 4165730"/>
                <a:gd name="connsiteX0" fmla="*/ 23229 w 1880557"/>
                <a:gd name="connsiteY0" fmla="*/ 0 h 4165730"/>
                <a:gd name="connsiteX1" fmla="*/ 1866271 w 1880557"/>
                <a:gd name="connsiteY1" fmla="*/ 199733 h 4165730"/>
                <a:gd name="connsiteX2" fmla="*/ 1880557 w 1880557"/>
                <a:gd name="connsiteY2" fmla="*/ 3932077 h 4165730"/>
                <a:gd name="connsiteX3" fmla="*/ 0 w 1880557"/>
                <a:gd name="connsiteY3" fmla="*/ 4165730 h 4165730"/>
                <a:gd name="connsiteX4" fmla="*/ 23229 w 1880557"/>
                <a:gd name="connsiteY4" fmla="*/ 0 h 4165730"/>
                <a:gd name="connsiteX0" fmla="*/ 23229 w 1880557"/>
                <a:gd name="connsiteY0" fmla="*/ 0 h 4165730"/>
                <a:gd name="connsiteX1" fmla="*/ 1866271 w 1880557"/>
                <a:gd name="connsiteY1" fmla="*/ 199733 h 4165730"/>
                <a:gd name="connsiteX2" fmla="*/ 1880557 w 1880557"/>
                <a:gd name="connsiteY2" fmla="*/ 3932077 h 4165730"/>
                <a:gd name="connsiteX3" fmla="*/ 260950 w 1880557"/>
                <a:gd name="connsiteY3" fmla="*/ 4131618 h 4165730"/>
                <a:gd name="connsiteX4" fmla="*/ 0 w 1880557"/>
                <a:gd name="connsiteY4" fmla="*/ 4165730 h 4165730"/>
                <a:gd name="connsiteX5" fmla="*/ 23229 w 1880557"/>
                <a:gd name="connsiteY5" fmla="*/ 0 h 4165730"/>
                <a:gd name="connsiteX0" fmla="*/ 23229 w 1880557"/>
                <a:gd name="connsiteY0" fmla="*/ 0 h 4165730"/>
                <a:gd name="connsiteX1" fmla="*/ 1866271 w 1880557"/>
                <a:gd name="connsiteY1" fmla="*/ 199733 h 4165730"/>
                <a:gd name="connsiteX2" fmla="*/ 1880557 w 1880557"/>
                <a:gd name="connsiteY2" fmla="*/ 3932077 h 4165730"/>
                <a:gd name="connsiteX3" fmla="*/ 1494437 w 1880557"/>
                <a:gd name="connsiteY3" fmla="*/ 3979218 h 4165730"/>
                <a:gd name="connsiteX4" fmla="*/ 260950 w 1880557"/>
                <a:gd name="connsiteY4" fmla="*/ 4131618 h 4165730"/>
                <a:gd name="connsiteX5" fmla="*/ 0 w 1880557"/>
                <a:gd name="connsiteY5" fmla="*/ 4165730 h 4165730"/>
                <a:gd name="connsiteX6" fmla="*/ 23229 w 1880557"/>
                <a:gd name="connsiteY6" fmla="*/ 0 h 4165730"/>
                <a:gd name="connsiteX0" fmla="*/ 23229 w 1880557"/>
                <a:gd name="connsiteY0" fmla="*/ 0 h 4165730"/>
                <a:gd name="connsiteX1" fmla="*/ 1866271 w 1880557"/>
                <a:gd name="connsiteY1" fmla="*/ 199733 h 4165730"/>
                <a:gd name="connsiteX2" fmla="*/ 1880557 w 1880557"/>
                <a:gd name="connsiteY2" fmla="*/ 3932077 h 4165730"/>
                <a:gd name="connsiteX3" fmla="*/ 1627787 w 1880557"/>
                <a:gd name="connsiteY3" fmla="*/ 4155430 h 4165730"/>
                <a:gd name="connsiteX4" fmla="*/ 260950 w 1880557"/>
                <a:gd name="connsiteY4" fmla="*/ 4131618 h 4165730"/>
                <a:gd name="connsiteX5" fmla="*/ 0 w 1880557"/>
                <a:gd name="connsiteY5" fmla="*/ 4165730 h 4165730"/>
                <a:gd name="connsiteX6" fmla="*/ 23229 w 1880557"/>
                <a:gd name="connsiteY6" fmla="*/ 0 h 4165730"/>
                <a:gd name="connsiteX0" fmla="*/ 23229 w 1880557"/>
                <a:gd name="connsiteY0" fmla="*/ 0 h 4307830"/>
                <a:gd name="connsiteX1" fmla="*/ 1866271 w 1880557"/>
                <a:gd name="connsiteY1" fmla="*/ 199733 h 4307830"/>
                <a:gd name="connsiteX2" fmla="*/ 1880557 w 1880557"/>
                <a:gd name="connsiteY2" fmla="*/ 3932077 h 4307830"/>
                <a:gd name="connsiteX3" fmla="*/ 1627787 w 1880557"/>
                <a:gd name="connsiteY3" fmla="*/ 4155430 h 4307830"/>
                <a:gd name="connsiteX4" fmla="*/ 399062 w 1880557"/>
                <a:gd name="connsiteY4" fmla="*/ 4307830 h 4307830"/>
                <a:gd name="connsiteX5" fmla="*/ 0 w 1880557"/>
                <a:gd name="connsiteY5" fmla="*/ 4165730 h 4307830"/>
                <a:gd name="connsiteX6" fmla="*/ 23229 w 1880557"/>
                <a:gd name="connsiteY6" fmla="*/ 0 h 4307830"/>
                <a:gd name="connsiteX0" fmla="*/ 23229 w 1880557"/>
                <a:gd name="connsiteY0" fmla="*/ 0 h 4307830"/>
                <a:gd name="connsiteX1" fmla="*/ 1866271 w 1880557"/>
                <a:gd name="connsiteY1" fmla="*/ 199733 h 4307830"/>
                <a:gd name="connsiteX2" fmla="*/ 1880557 w 1880557"/>
                <a:gd name="connsiteY2" fmla="*/ 3932077 h 4307830"/>
                <a:gd name="connsiteX3" fmla="*/ 1627787 w 1880557"/>
                <a:gd name="connsiteY3" fmla="*/ 4155430 h 4307830"/>
                <a:gd name="connsiteX4" fmla="*/ 399062 w 1880557"/>
                <a:gd name="connsiteY4" fmla="*/ 4307830 h 4307830"/>
                <a:gd name="connsiteX5" fmla="*/ 0 w 1880557"/>
                <a:gd name="connsiteY5" fmla="*/ 4165730 h 4307830"/>
                <a:gd name="connsiteX6" fmla="*/ 23229 w 1880557"/>
                <a:gd name="connsiteY6" fmla="*/ 0 h 4307830"/>
                <a:gd name="connsiteX0" fmla="*/ 23229 w 1880557"/>
                <a:gd name="connsiteY0" fmla="*/ 0 h 4307830"/>
                <a:gd name="connsiteX1" fmla="*/ 1866271 w 1880557"/>
                <a:gd name="connsiteY1" fmla="*/ 199733 h 4307830"/>
                <a:gd name="connsiteX2" fmla="*/ 1880557 w 1880557"/>
                <a:gd name="connsiteY2" fmla="*/ 3932077 h 4307830"/>
                <a:gd name="connsiteX3" fmla="*/ 1627787 w 1880557"/>
                <a:gd name="connsiteY3" fmla="*/ 4155430 h 4307830"/>
                <a:gd name="connsiteX4" fmla="*/ 399062 w 1880557"/>
                <a:gd name="connsiteY4" fmla="*/ 4307830 h 4307830"/>
                <a:gd name="connsiteX5" fmla="*/ 0 w 1880557"/>
                <a:gd name="connsiteY5" fmla="*/ 4165730 h 4307830"/>
                <a:gd name="connsiteX6" fmla="*/ 23229 w 1880557"/>
                <a:gd name="connsiteY6" fmla="*/ 0 h 4307830"/>
                <a:gd name="connsiteX0" fmla="*/ 23229 w 1880557"/>
                <a:gd name="connsiteY0" fmla="*/ 0 h 4337938"/>
                <a:gd name="connsiteX1" fmla="*/ 1866271 w 1880557"/>
                <a:gd name="connsiteY1" fmla="*/ 199733 h 4337938"/>
                <a:gd name="connsiteX2" fmla="*/ 1880557 w 1880557"/>
                <a:gd name="connsiteY2" fmla="*/ 3932077 h 4337938"/>
                <a:gd name="connsiteX3" fmla="*/ 1627787 w 1880557"/>
                <a:gd name="connsiteY3" fmla="*/ 4155430 h 4337938"/>
                <a:gd name="connsiteX4" fmla="*/ 399062 w 1880557"/>
                <a:gd name="connsiteY4" fmla="*/ 4307830 h 4337938"/>
                <a:gd name="connsiteX5" fmla="*/ 0 w 1880557"/>
                <a:gd name="connsiteY5" fmla="*/ 4165730 h 4337938"/>
                <a:gd name="connsiteX6" fmla="*/ 23229 w 1880557"/>
                <a:gd name="connsiteY6" fmla="*/ 0 h 4337938"/>
                <a:gd name="connsiteX0" fmla="*/ 23229 w 1880557"/>
                <a:gd name="connsiteY0" fmla="*/ 0 h 4337022"/>
                <a:gd name="connsiteX1" fmla="*/ 1866271 w 1880557"/>
                <a:gd name="connsiteY1" fmla="*/ 199733 h 4337022"/>
                <a:gd name="connsiteX2" fmla="*/ 1880557 w 1880557"/>
                <a:gd name="connsiteY2" fmla="*/ 3932077 h 4337022"/>
                <a:gd name="connsiteX3" fmla="*/ 1627787 w 1880557"/>
                <a:gd name="connsiteY3" fmla="*/ 4155430 h 4337022"/>
                <a:gd name="connsiteX4" fmla="*/ 399062 w 1880557"/>
                <a:gd name="connsiteY4" fmla="*/ 4307830 h 4337022"/>
                <a:gd name="connsiteX5" fmla="*/ 0 w 1880557"/>
                <a:gd name="connsiteY5" fmla="*/ 4165730 h 4337022"/>
                <a:gd name="connsiteX6" fmla="*/ 23229 w 1880557"/>
                <a:gd name="connsiteY6" fmla="*/ 0 h 4337022"/>
                <a:gd name="connsiteX0" fmla="*/ 23229 w 1880557"/>
                <a:gd name="connsiteY0" fmla="*/ 0 h 4337022"/>
                <a:gd name="connsiteX1" fmla="*/ 1866271 w 1880557"/>
                <a:gd name="connsiteY1" fmla="*/ 199733 h 4337022"/>
                <a:gd name="connsiteX2" fmla="*/ 1880557 w 1880557"/>
                <a:gd name="connsiteY2" fmla="*/ 3932077 h 4337022"/>
                <a:gd name="connsiteX3" fmla="*/ 1627787 w 1880557"/>
                <a:gd name="connsiteY3" fmla="*/ 4155430 h 4337022"/>
                <a:gd name="connsiteX4" fmla="*/ 399062 w 1880557"/>
                <a:gd name="connsiteY4" fmla="*/ 4307830 h 4337022"/>
                <a:gd name="connsiteX5" fmla="*/ 0 w 1880557"/>
                <a:gd name="connsiteY5" fmla="*/ 4165730 h 4337022"/>
                <a:gd name="connsiteX6" fmla="*/ 23229 w 1880557"/>
                <a:gd name="connsiteY6" fmla="*/ 0 h 4337022"/>
                <a:gd name="connsiteX0" fmla="*/ 23229 w 1891090"/>
                <a:gd name="connsiteY0" fmla="*/ 0 h 4337022"/>
                <a:gd name="connsiteX1" fmla="*/ 1866271 w 1891090"/>
                <a:gd name="connsiteY1" fmla="*/ 199733 h 4337022"/>
                <a:gd name="connsiteX2" fmla="*/ 1880557 w 1891090"/>
                <a:gd name="connsiteY2" fmla="*/ 3932077 h 4337022"/>
                <a:gd name="connsiteX3" fmla="*/ 1627787 w 1891090"/>
                <a:gd name="connsiteY3" fmla="*/ 4155430 h 4337022"/>
                <a:gd name="connsiteX4" fmla="*/ 399062 w 1891090"/>
                <a:gd name="connsiteY4" fmla="*/ 4307830 h 4337022"/>
                <a:gd name="connsiteX5" fmla="*/ 0 w 1891090"/>
                <a:gd name="connsiteY5" fmla="*/ 4165730 h 4337022"/>
                <a:gd name="connsiteX6" fmla="*/ 23229 w 1891090"/>
                <a:gd name="connsiteY6" fmla="*/ 0 h 4337022"/>
                <a:gd name="connsiteX0" fmla="*/ 23229 w 1891090"/>
                <a:gd name="connsiteY0" fmla="*/ 0 h 4337022"/>
                <a:gd name="connsiteX1" fmla="*/ 1866271 w 1891090"/>
                <a:gd name="connsiteY1" fmla="*/ 199733 h 4337022"/>
                <a:gd name="connsiteX2" fmla="*/ 1880557 w 1891090"/>
                <a:gd name="connsiteY2" fmla="*/ 3932077 h 4337022"/>
                <a:gd name="connsiteX3" fmla="*/ 1627787 w 1891090"/>
                <a:gd name="connsiteY3" fmla="*/ 4155430 h 4337022"/>
                <a:gd name="connsiteX4" fmla="*/ 399062 w 1891090"/>
                <a:gd name="connsiteY4" fmla="*/ 4307830 h 4337022"/>
                <a:gd name="connsiteX5" fmla="*/ 0 w 1891090"/>
                <a:gd name="connsiteY5" fmla="*/ 4165730 h 4337022"/>
                <a:gd name="connsiteX6" fmla="*/ 23229 w 1891090"/>
                <a:gd name="connsiteY6" fmla="*/ 0 h 433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090" h="4337022">
                  <a:moveTo>
                    <a:pt x="23229" y="0"/>
                  </a:moveTo>
                  <a:lnTo>
                    <a:pt x="1866271" y="199733"/>
                  </a:lnTo>
                  <a:cubicBezTo>
                    <a:pt x="1871033" y="1440672"/>
                    <a:pt x="1909132" y="2610176"/>
                    <a:pt x="1880557" y="3932077"/>
                  </a:cubicBezTo>
                  <a:cubicBezTo>
                    <a:pt x="1810587" y="4187504"/>
                    <a:pt x="1650132" y="4128604"/>
                    <a:pt x="1627787" y="4155430"/>
                  </a:cubicBezTo>
                  <a:lnTo>
                    <a:pt x="399062" y="4307830"/>
                  </a:lnTo>
                  <a:cubicBezTo>
                    <a:pt x="23153" y="4412863"/>
                    <a:pt x="37771" y="4203572"/>
                    <a:pt x="0" y="4165730"/>
                  </a:cubicBezTo>
                  <a:lnTo>
                    <a:pt x="23229" y="0"/>
                  </a:lnTo>
                  <a:close/>
                </a:path>
              </a:pathLst>
            </a:custGeom>
            <a:gradFill flip="none" rotWithShape="1">
              <a:gsLst>
                <a:gs pos="3000">
                  <a:srgbClr val="A1D9E9"/>
                </a:gs>
                <a:gs pos="58000">
                  <a:schemeClr val="bg1"/>
                </a:gs>
              </a:gsLst>
              <a:lin ang="17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>
                <a:solidFill>
                  <a:srgbClr val="FFC000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FB05AF0-D1DC-0385-E442-893BF6022A0C}"/>
                </a:ext>
              </a:extLst>
            </p:cNvPr>
            <p:cNvGrpSpPr/>
            <p:nvPr/>
          </p:nvGrpSpPr>
          <p:grpSpPr>
            <a:xfrm>
              <a:off x="1867555" y="5420715"/>
              <a:ext cx="971268" cy="349524"/>
              <a:chOff x="3934922" y="5195851"/>
              <a:chExt cx="942975" cy="342900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119C202C-1BEE-7FE0-6AFA-C2BCDBBC7E12}"/>
                  </a:ext>
                </a:extLst>
              </p:cNvPr>
              <p:cNvSpPr/>
              <p:nvPr/>
            </p:nvSpPr>
            <p:spPr>
              <a:xfrm rot="21315878">
                <a:off x="3934922" y="5195851"/>
                <a:ext cx="942975" cy="342900"/>
              </a:xfrm>
              <a:prstGeom prst="roundRect">
                <a:avLst>
                  <a:gd name="adj" fmla="val 50000"/>
                </a:avLst>
              </a:prstGeom>
              <a:solidFill>
                <a:srgbClr val="0B2D3C"/>
              </a:solidFill>
              <a:ln w="6350">
                <a:solidFill>
                  <a:schemeClr val="bg1">
                    <a:lumMod val="9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C6BA8DB-40C8-D409-FA82-81CDB154C246}"/>
                  </a:ext>
                </a:extLst>
              </p:cNvPr>
              <p:cNvSpPr/>
              <p:nvPr/>
            </p:nvSpPr>
            <p:spPr>
              <a:xfrm rot="21283717">
                <a:off x="3983552" y="5233701"/>
                <a:ext cx="864335" cy="25851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b="1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ndara" panose="020E0502030303020204" pitchFamily="34" charset="0"/>
                  </a:rPr>
                  <a:t>Stop Motor</a:t>
                </a:r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BF85691-AC13-D7E1-46BB-F239560375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655"/>
            <a:stretch/>
          </p:blipFill>
          <p:spPr>
            <a:xfrm>
              <a:off x="1854785" y="2152307"/>
              <a:ext cx="834230" cy="109692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aphicFrame>
          <p:nvGraphicFramePr>
            <p:cNvPr id="30" name="Chart 29">
              <a:extLst>
                <a:ext uri="{FF2B5EF4-FFF2-40B4-BE49-F238E27FC236}">
                  <a16:creationId xmlns:a16="http://schemas.microsoft.com/office/drawing/2014/main" id="{341AC38F-2164-0BDC-AFBC-3763F53567A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21440032"/>
                </p:ext>
              </p:extLst>
            </p:nvPr>
          </p:nvGraphicFramePr>
          <p:xfrm>
            <a:off x="919219" y="3613823"/>
            <a:ext cx="2786089" cy="14895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DCCA7A-6842-DFA4-DAA4-5F16C15BEF25}"/>
                </a:ext>
              </a:extLst>
            </p:cNvPr>
            <p:cNvSpPr/>
            <p:nvPr/>
          </p:nvSpPr>
          <p:spPr>
            <a:xfrm rot="21427891">
              <a:off x="1938850" y="4114899"/>
              <a:ext cx="805539" cy="527022"/>
            </a:xfrm>
            <a:prstGeom prst="rect">
              <a:avLst/>
            </a:prstGeom>
            <a:noFill/>
            <a:scene3d>
              <a:camera prst="isometricOffAxis1Right"/>
              <a:lightRig rig="threePt" dir="t"/>
            </a:scene3d>
          </p:spPr>
          <p:txBody>
            <a:bodyPr wrap="none" lIns="91440" tIns="45720" rIns="91440" bIns="4572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ln w="0"/>
                  <a:solidFill>
                    <a:srgbClr val="0B2D3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90%</a:t>
              </a:r>
              <a:endParaRPr lang="en-US" sz="2400" b="1" cap="none" spc="0" dirty="0">
                <a:ln w="0"/>
                <a:solidFill>
                  <a:srgbClr val="0B2D3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829494-E656-23E4-E6A7-2D4D270F4E00}"/>
                </a:ext>
              </a:extLst>
            </p:cNvPr>
            <p:cNvSpPr/>
            <p:nvPr/>
          </p:nvSpPr>
          <p:spPr>
            <a:xfrm rot="229748">
              <a:off x="2743201" y="1715046"/>
              <a:ext cx="545687" cy="26351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ln w="0"/>
                  <a:solidFill>
                    <a:srgbClr val="0B2D3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ndara" panose="020E0502030303020204" pitchFamily="34" charset="0"/>
                </a:rPr>
                <a:t>Home</a:t>
              </a:r>
              <a:endParaRPr lang="en-US" sz="900" cap="none" spc="0" dirty="0">
                <a:ln w="0"/>
                <a:solidFill>
                  <a:srgbClr val="0B2D3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1F41505-6EC7-32FD-CCA8-4DFEA6FF7A93}"/>
              </a:ext>
            </a:extLst>
          </p:cNvPr>
          <p:cNvGrpSpPr/>
          <p:nvPr/>
        </p:nvGrpSpPr>
        <p:grpSpPr>
          <a:xfrm>
            <a:off x="212052" y="6097636"/>
            <a:ext cx="456289" cy="456959"/>
            <a:chOff x="212052" y="6097636"/>
            <a:chExt cx="456289" cy="45695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822BDD-37B8-71F5-D2E9-48DE41FE92DA}"/>
                </a:ext>
              </a:extLst>
            </p:cNvPr>
            <p:cNvSpPr/>
            <p:nvPr/>
          </p:nvSpPr>
          <p:spPr>
            <a:xfrm>
              <a:off x="212052" y="6097636"/>
              <a:ext cx="456289" cy="45695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F891C5-6028-499C-5E2A-9702961490ED}"/>
                </a:ext>
              </a:extLst>
            </p:cNvPr>
            <p:cNvSpPr/>
            <p:nvPr/>
          </p:nvSpPr>
          <p:spPr>
            <a:xfrm>
              <a:off x="295766" y="6141450"/>
              <a:ext cx="288862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788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08BDD0-E9C1-E4CE-F7A0-F96391BF16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29" b="18761"/>
          <a:stretch/>
        </p:blipFill>
        <p:spPr>
          <a:xfrm>
            <a:off x="9390714" y="4777273"/>
            <a:ext cx="1976534" cy="208072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DA6E3D3-CDC6-B2C7-8B88-8B24009B3A74}"/>
              </a:ext>
            </a:extLst>
          </p:cNvPr>
          <p:cNvSpPr/>
          <p:nvPr/>
        </p:nvSpPr>
        <p:spPr>
          <a:xfrm>
            <a:off x="215834" y="6118770"/>
            <a:ext cx="456289" cy="456959"/>
          </a:xfrm>
          <a:prstGeom prst="ellipse">
            <a:avLst/>
          </a:prstGeom>
          <a:solidFill>
            <a:srgbClr val="A1D9E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7563F7-203F-4085-7AA3-377541322F01}"/>
              </a:ext>
            </a:extLst>
          </p:cNvPr>
          <p:cNvSpPr/>
          <p:nvPr/>
        </p:nvSpPr>
        <p:spPr>
          <a:xfrm>
            <a:off x="295766" y="6141450"/>
            <a:ext cx="2888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1A52C-3BF3-BB2A-CD97-A4369DE5DA42}"/>
              </a:ext>
            </a:extLst>
          </p:cNvPr>
          <p:cNvSpPr txBox="1"/>
          <p:nvPr/>
        </p:nvSpPr>
        <p:spPr>
          <a:xfrm>
            <a:off x="1038226" y="520657"/>
            <a:ext cx="242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5">
                    <a:lumMod val="50000"/>
                  </a:schemeClr>
                </a:solidFill>
                <a:latin typeface="Heavitas" pitchFamily="2" charset="0"/>
              </a:rPr>
              <a:t>REFERENCES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F1AE0-8256-0FA9-3997-3C13AD0253F7}"/>
              </a:ext>
            </a:extLst>
          </p:cNvPr>
          <p:cNvSpPr/>
          <p:nvPr/>
        </p:nvSpPr>
        <p:spPr>
          <a:xfrm>
            <a:off x="919219" y="590855"/>
            <a:ext cx="119007" cy="2999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BEF00C-1458-1A3D-CD7D-95D487917117}"/>
              </a:ext>
            </a:extLst>
          </p:cNvPr>
          <p:cNvGrpSpPr/>
          <p:nvPr/>
        </p:nvGrpSpPr>
        <p:grpSpPr>
          <a:xfrm>
            <a:off x="212052" y="6097636"/>
            <a:ext cx="456289" cy="456959"/>
            <a:chOff x="212052" y="6097636"/>
            <a:chExt cx="456289" cy="45695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09356B0-DF63-D5CC-AB7D-773997C804D8}"/>
                </a:ext>
              </a:extLst>
            </p:cNvPr>
            <p:cNvSpPr/>
            <p:nvPr/>
          </p:nvSpPr>
          <p:spPr>
            <a:xfrm>
              <a:off x="212052" y="6097636"/>
              <a:ext cx="456289" cy="45695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379677-FB1A-FDE8-0C70-E698F0F67B49}"/>
                </a:ext>
              </a:extLst>
            </p:cNvPr>
            <p:cNvSpPr/>
            <p:nvPr/>
          </p:nvSpPr>
          <p:spPr>
            <a:xfrm>
              <a:off x="295766" y="6141450"/>
              <a:ext cx="288862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A5B702-D3EA-9509-382F-E26850867904}"/>
              </a:ext>
            </a:extLst>
          </p:cNvPr>
          <p:cNvSpPr txBox="1"/>
          <p:nvPr/>
        </p:nvSpPr>
        <p:spPr>
          <a:xfrm>
            <a:off x="584628" y="1426093"/>
            <a:ext cx="242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1. Wikipedia:</a:t>
            </a:r>
            <a:endParaRPr lang="en-US" sz="2400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D92BB1-5AAE-3160-95F1-521E54235475}"/>
              </a:ext>
            </a:extLst>
          </p:cNvPr>
          <p:cNvSpPr txBox="1"/>
          <p:nvPr/>
        </p:nvSpPr>
        <p:spPr>
          <a:xfrm>
            <a:off x="1102659" y="1822871"/>
            <a:ext cx="47692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https://en.wikipedia.org/wiki/Ultraviolet_germicidal_irradiation#:~:text=Ultraviolet%20germicidal%20irradiation%20%28UVGI%29%20is%20a%20disinfection%20method,them%20unable%20to%20perform%20vital%20cellular%20functions.%20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A7F336-4235-EFFD-BF79-CC3D6D9214E9}"/>
              </a:ext>
            </a:extLst>
          </p:cNvPr>
          <p:cNvSpPr txBox="1"/>
          <p:nvPr/>
        </p:nvSpPr>
        <p:spPr>
          <a:xfrm>
            <a:off x="629451" y="2600467"/>
            <a:ext cx="242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2. Amazon.in:</a:t>
            </a:r>
            <a:endParaRPr lang="en-US" sz="2400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7B724-24BF-B504-A557-3ADED4E75789}"/>
              </a:ext>
            </a:extLst>
          </p:cNvPr>
          <p:cNvSpPr txBox="1"/>
          <p:nvPr/>
        </p:nvSpPr>
        <p:spPr>
          <a:xfrm>
            <a:off x="1111623" y="2997245"/>
            <a:ext cx="46706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https://www.amazon.in/Sintex-Ccws-Water-Double-Layered/dp/B077MJM617/ref=sr_1_7?crid=WWTQPIM17ZKG&amp;keywords=water+tank&amp;qid=1666242479&amp;qu=eyJxc2MiOiI2LjA0IiwicXNhIjoiNS42OSIsInFzcCI6IjMuNTUifQ%3D%3D&amp;sprefix=water+tank%2Caps%2C363&amp;sr=8-7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B06537-99D1-70B9-033E-6150016DADC3}"/>
              </a:ext>
            </a:extLst>
          </p:cNvPr>
          <p:cNvSpPr txBox="1"/>
          <p:nvPr/>
        </p:nvSpPr>
        <p:spPr>
          <a:xfrm>
            <a:off x="826674" y="3882562"/>
            <a:ext cx="242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3. </a:t>
            </a:r>
            <a:r>
              <a:rPr lang="en-US" sz="2400" dirty="0" err="1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Circuit.Rocks</a:t>
            </a:r>
            <a:r>
              <a:rPr lang="en-US" sz="2400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:</a:t>
            </a:r>
            <a:endParaRPr lang="en-US" sz="2400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FAA00B-B82B-30B0-9E64-89E103217121}"/>
              </a:ext>
            </a:extLst>
          </p:cNvPr>
          <p:cNvSpPr txBox="1"/>
          <p:nvPr/>
        </p:nvSpPr>
        <p:spPr>
          <a:xfrm>
            <a:off x="1120587" y="4171619"/>
            <a:ext cx="45809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100" dirty="0"/>
          </a:p>
          <a:p>
            <a:r>
              <a:rPr lang="en-IN" sz="1100" dirty="0"/>
              <a:t>https://circuit.rocks/ultrasonic-ranging-sensor-hc-sr04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6F02E7-63FF-587B-FA4B-A591A0C1E388}"/>
              </a:ext>
            </a:extLst>
          </p:cNvPr>
          <p:cNvSpPr txBox="1"/>
          <p:nvPr/>
        </p:nvSpPr>
        <p:spPr>
          <a:xfrm>
            <a:off x="611520" y="4949215"/>
            <a:ext cx="242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4. Wikipedia:</a:t>
            </a:r>
            <a:endParaRPr lang="en-US" sz="2400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55507F-73D3-C5BD-8DE1-71D079248422}"/>
              </a:ext>
            </a:extLst>
          </p:cNvPr>
          <p:cNvSpPr txBox="1"/>
          <p:nvPr/>
        </p:nvSpPr>
        <p:spPr>
          <a:xfrm>
            <a:off x="1138516" y="5195436"/>
            <a:ext cx="46168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100" dirty="0"/>
          </a:p>
          <a:p>
            <a:r>
              <a:rPr lang="en-IN" sz="1100" dirty="0"/>
              <a:t>https://en.m.wikipedia.org/wiki/Water_heating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FB8FBF-3DFE-EAB5-6A26-C16A2148096B}"/>
              </a:ext>
            </a:extLst>
          </p:cNvPr>
          <p:cNvSpPr txBox="1"/>
          <p:nvPr/>
        </p:nvSpPr>
        <p:spPr>
          <a:xfrm>
            <a:off x="5836024" y="1379946"/>
            <a:ext cx="3376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5. How2Electronics:</a:t>
            </a:r>
            <a:endParaRPr lang="en-US" sz="2400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2FB0DE-83A1-0B76-251B-D314C8B96628}"/>
              </a:ext>
            </a:extLst>
          </p:cNvPr>
          <p:cNvSpPr txBox="1"/>
          <p:nvPr/>
        </p:nvSpPr>
        <p:spPr>
          <a:xfrm>
            <a:off x="6354056" y="1776724"/>
            <a:ext cx="46168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https://how2electronics.com/ds18b20-temperature-sensors-to-microcontroller/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A9855-E3BD-EDB6-DF84-CD09FEE8D79D}"/>
              </a:ext>
            </a:extLst>
          </p:cNvPr>
          <p:cNvSpPr txBox="1"/>
          <p:nvPr/>
        </p:nvSpPr>
        <p:spPr>
          <a:xfrm>
            <a:off x="6104966" y="2666295"/>
            <a:ext cx="242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6. Data </a:t>
            </a:r>
            <a:r>
              <a:rPr lang="en-US" sz="2400" dirty="0" err="1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Reportal</a:t>
            </a:r>
            <a:endParaRPr lang="en-US" sz="2400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C06AA-C9A1-72B6-C259-F4AE41795292}"/>
              </a:ext>
            </a:extLst>
          </p:cNvPr>
          <p:cNvSpPr txBox="1"/>
          <p:nvPr/>
        </p:nvSpPr>
        <p:spPr>
          <a:xfrm>
            <a:off x="6354056" y="3032295"/>
            <a:ext cx="46168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https://datareportal.com/reports/digital-2022-global-overview-report </a:t>
            </a:r>
          </a:p>
        </p:txBody>
      </p:sp>
    </p:spTree>
    <p:extLst>
      <p:ext uri="{BB962C8B-B14F-4D97-AF65-F5344CB8AC3E}">
        <p14:creationId xmlns:p14="http://schemas.microsoft.com/office/powerpoint/2010/main" val="1138773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08BDD0-E9C1-E4CE-F7A0-F96391BF16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29" b="18761"/>
          <a:stretch/>
        </p:blipFill>
        <p:spPr>
          <a:xfrm>
            <a:off x="10215467" y="4777273"/>
            <a:ext cx="1976534" cy="20807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E1A52C-3BF3-BB2A-CD97-A4369DE5DA42}"/>
              </a:ext>
            </a:extLst>
          </p:cNvPr>
          <p:cNvSpPr txBox="1"/>
          <p:nvPr/>
        </p:nvSpPr>
        <p:spPr>
          <a:xfrm>
            <a:off x="967886" y="867541"/>
            <a:ext cx="18616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5">
                    <a:lumMod val="50000"/>
                  </a:schemeClr>
                </a:solidFill>
                <a:latin typeface="Heavitas" pitchFamily="2" charset="0"/>
              </a:rPr>
              <a:t>CONTENT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F1AE0-8256-0FA9-3997-3C13AD0253F7}"/>
              </a:ext>
            </a:extLst>
          </p:cNvPr>
          <p:cNvSpPr/>
          <p:nvPr/>
        </p:nvSpPr>
        <p:spPr>
          <a:xfrm>
            <a:off x="919219" y="932763"/>
            <a:ext cx="119007" cy="2999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340CD8-000A-9C23-F88E-0C5556DAA6ED}"/>
              </a:ext>
            </a:extLst>
          </p:cNvPr>
          <p:cNvSpPr txBox="1"/>
          <p:nvPr/>
        </p:nvSpPr>
        <p:spPr>
          <a:xfrm>
            <a:off x="2305537" y="1863742"/>
            <a:ext cx="24618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1. Literature Survey</a:t>
            </a:r>
            <a:endParaRPr lang="en-US" sz="2000" b="1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CFB1D-2801-EB9E-707C-55837984E76C}"/>
              </a:ext>
            </a:extLst>
          </p:cNvPr>
          <p:cNvSpPr txBox="1"/>
          <p:nvPr/>
        </p:nvSpPr>
        <p:spPr>
          <a:xfrm>
            <a:off x="2305537" y="2491848"/>
            <a:ext cx="26576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2. Problem Statement</a:t>
            </a:r>
            <a:endParaRPr lang="en-US" sz="2000" b="1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6CD61-9EEF-68D0-EA55-7728AEE17003}"/>
              </a:ext>
            </a:extLst>
          </p:cNvPr>
          <p:cNvSpPr txBox="1"/>
          <p:nvPr/>
        </p:nvSpPr>
        <p:spPr>
          <a:xfrm>
            <a:off x="2305537" y="3054269"/>
            <a:ext cx="2477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3. Existing Systems</a:t>
            </a:r>
            <a:endParaRPr lang="en-US" sz="2000" b="1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DB1C13-2A8A-4624-2A77-B9324214CCF5}"/>
              </a:ext>
            </a:extLst>
          </p:cNvPr>
          <p:cNvSpPr txBox="1"/>
          <p:nvPr/>
        </p:nvSpPr>
        <p:spPr>
          <a:xfrm>
            <a:off x="2305537" y="3663597"/>
            <a:ext cx="2477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4. Proposed System</a:t>
            </a:r>
            <a:endParaRPr lang="en-US" sz="2000" b="1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8984D-309F-2B74-DE27-C7FF4707D0A5}"/>
              </a:ext>
            </a:extLst>
          </p:cNvPr>
          <p:cNvSpPr txBox="1"/>
          <p:nvPr/>
        </p:nvSpPr>
        <p:spPr>
          <a:xfrm>
            <a:off x="2305537" y="4247473"/>
            <a:ext cx="2681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5. Hardware Required</a:t>
            </a:r>
            <a:endParaRPr lang="en-US" sz="2000" b="1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021F4E-61C4-093C-869C-CD9D38FF0262}"/>
              </a:ext>
            </a:extLst>
          </p:cNvPr>
          <p:cNvSpPr txBox="1"/>
          <p:nvPr/>
        </p:nvSpPr>
        <p:spPr>
          <a:xfrm>
            <a:off x="6478954" y="1863742"/>
            <a:ext cx="26397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6. Software Required</a:t>
            </a:r>
            <a:endParaRPr lang="en-US" sz="2000" b="1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BEF59A-44A2-BA8A-1D55-B11D67E77F6D}"/>
              </a:ext>
            </a:extLst>
          </p:cNvPr>
          <p:cNvSpPr txBox="1"/>
          <p:nvPr/>
        </p:nvSpPr>
        <p:spPr>
          <a:xfrm>
            <a:off x="6478954" y="2491848"/>
            <a:ext cx="1575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7. Progress</a:t>
            </a:r>
            <a:endParaRPr lang="en-US" sz="2000" b="1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7E7DC-289D-6E32-B2A0-B5312A02C343}"/>
              </a:ext>
            </a:extLst>
          </p:cNvPr>
          <p:cNvSpPr txBox="1"/>
          <p:nvPr/>
        </p:nvSpPr>
        <p:spPr>
          <a:xfrm>
            <a:off x="6478954" y="3038639"/>
            <a:ext cx="2716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8. Expected Outcomes</a:t>
            </a:r>
            <a:endParaRPr lang="en-US" sz="2000" b="1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99987B-5983-DD79-4BD0-9F1C475E6EA1}"/>
              </a:ext>
            </a:extLst>
          </p:cNvPr>
          <p:cNvSpPr txBox="1"/>
          <p:nvPr/>
        </p:nvSpPr>
        <p:spPr>
          <a:xfrm>
            <a:off x="6478954" y="3663597"/>
            <a:ext cx="18331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9. References</a:t>
            </a:r>
            <a:endParaRPr lang="en-US" sz="2000" b="1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309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08BDD0-E9C1-E4CE-F7A0-F96391BF16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29" b="18761"/>
          <a:stretch/>
        </p:blipFill>
        <p:spPr>
          <a:xfrm>
            <a:off x="10215467" y="4777273"/>
            <a:ext cx="1976534" cy="208072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DA6E3D3-CDC6-B2C7-8B88-8B24009B3A74}"/>
              </a:ext>
            </a:extLst>
          </p:cNvPr>
          <p:cNvSpPr/>
          <p:nvPr/>
        </p:nvSpPr>
        <p:spPr>
          <a:xfrm>
            <a:off x="215834" y="6118770"/>
            <a:ext cx="456289" cy="456959"/>
          </a:xfrm>
          <a:prstGeom prst="ellipse">
            <a:avLst/>
          </a:prstGeom>
          <a:solidFill>
            <a:srgbClr val="A1D9E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7563F7-203F-4085-7AA3-377541322F01}"/>
              </a:ext>
            </a:extLst>
          </p:cNvPr>
          <p:cNvSpPr/>
          <p:nvPr/>
        </p:nvSpPr>
        <p:spPr>
          <a:xfrm>
            <a:off x="295766" y="6141450"/>
            <a:ext cx="2888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1A52C-3BF3-BB2A-CD97-A4369DE5DA42}"/>
              </a:ext>
            </a:extLst>
          </p:cNvPr>
          <p:cNvSpPr txBox="1"/>
          <p:nvPr/>
        </p:nvSpPr>
        <p:spPr>
          <a:xfrm>
            <a:off x="967886" y="867541"/>
            <a:ext cx="3854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5">
                    <a:lumMod val="50000"/>
                  </a:schemeClr>
                </a:solidFill>
                <a:latin typeface="Heavitas" pitchFamily="2" charset="0"/>
              </a:rPr>
              <a:t>LITERATURE SURVEY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F1AE0-8256-0FA9-3997-3C13AD0253F7}"/>
              </a:ext>
            </a:extLst>
          </p:cNvPr>
          <p:cNvSpPr/>
          <p:nvPr/>
        </p:nvSpPr>
        <p:spPr>
          <a:xfrm>
            <a:off x="903589" y="932763"/>
            <a:ext cx="119007" cy="2999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934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08BDD0-E9C1-E4CE-F7A0-F96391BF16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29" b="18761"/>
          <a:stretch/>
        </p:blipFill>
        <p:spPr>
          <a:xfrm>
            <a:off x="10215467" y="4777273"/>
            <a:ext cx="1976534" cy="208072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ADF1676-10CB-E74B-5C9E-7F565438E459}"/>
              </a:ext>
            </a:extLst>
          </p:cNvPr>
          <p:cNvGrpSpPr/>
          <p:nvPr/>
        </p:nvGrpSpPr>
        <p:grpSpPr>
          <a:xfrm>
            <a:off x="212052" y="6097636"/>
            <a:ext cx="456289" cy="456959"/>
            <a:chOff x="212052" y="6097636"/>
            <a:chExt cx="456289" cy="45695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DA6E3D3-CDC6-B2C7-8B88-8B24009B3A74}"/>
                </a:ext>
              </a:extLst>
            </p:cNvPr>
            <p:cNvSpPr/>
            <p:nvPr/>
          </p:nvSpPr>
          <p:spPr>
            <a:xfrm>
              <a:off x="212052" y="6097636"/>
              <a:ext cx="456289" cy="45695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7563F7-203F-4085-7AA3-377541322F01}"/>
                </a:ext>
              </a:extLst>
            </p:cNvPr>
            <p:cNvSpPr/>
            <p:nvPr/>
          </p:nvSpPr>
          <p:spPr>
            <a:xfrm>
              <a:off x="295766" y="6141450"/>
              <a:ext cx="288862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E1A52C-3BF3-BB2A-CD97-A4369DE5DA42}"/>
              </a:ext>
            </a:extLst>
          </p:cNvPr>
          <p:cNvSpPr txBox="1"/>
          <p:nvPr/>
        </p:nvSpPr>
        <p:spPr>
          <a:xfrm>
            <a:off x="1006961" y="867541"/>
            <a:ext cx="3854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5">
                    <a:lumMod val="50000"/>
                  </a:schemeClr>
                </a:solidFill>
                <a:latin typeface="Heavitas" pitchFamily="2" charset="0"/>
              </a:rPr>
              <a:t>PROBLEM STATEMENT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F1AE0-8256-0FA9-3997-3C13AD0253F7}"/>
              </a:ext>
            </a:extLst>
          </p:cNvPr>
          <p:cNvSpPr/>
          <p:nvPr/>
        </p:nvSpPr>
        <p:spPr>
          <a:xfrm>
            <a:off x="919219" y="932763"/>
            <a:ext cx="119007" cy="2999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7CF507-547D-F44E-7EC8-5D26A9D85110}"/>
              </a:ext>
            </a:extLst>
          </p:cNvPr>
          <p:cNvSpPr txBox="1"/>
          <p:nvPr/>
        </p:nvSpPr>
        <p:spPr>
          <a:xfrm>
            <a:off x="831725" y="2947034"/>
            <a:ext cx="43453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UNESCO highlights water quality as a key 21st-century challenge, posing threats to human health, limiting food production, reducing ecosystem functions, and hindering economic growth.</a:t>
            </a:r>
            <a:endParaRPr lang="en-US" sz="1600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EFC17-4CA0-C4F2-FB6E-100831DBFFB5}"/>
              </a:ext>
            </a:extLst>
          </p:cNvPr>
          <p:cNvSpPr txBox="1"/>
          <p:nvPr/>
        </p:nvSpPr>
        <p:spPr>
          <a:xfrm>
            <a:off x="6150944" y="4696837"/>
            <a:ext cx="43453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00" b="1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Fig: Global Water Stress 2019</a:t>
            </a:r>
            <a:endParaRPr lang="en-US" sz="1000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C85CE2-17D1-D3EA-16B2-C74DC8031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63685"/>
            <a:ext cx="5209503" cy="228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4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08BDD0-E9C1-E4CE-F7A0-F96391BF16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29" b="18761"/>
          <a:stretch/>
        </p:blipFill>
        <p:spPr>
          <a:xfrm>
            <a:off x="10215467" y="4777273"/>
            <a:ext cx="1976534" cy="208072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DA6E3D3-CDC6-B2C7-8B88-8B24009B3A74}"/>
              </a:ext>
            </a:extLst>
          </p:cNvPr>
          <p:cNvSpPr/>
          <p:nvPr/>
        </p:nvSpPr>
        <p:spPr>
          <a:xfrm>
            <a:off x="215834" y="6118770"/>
            <a:ext cx="456289" cy="456959"/>
          </a:xfrm>
          <a:prstGeom prst="ellipse">
            <a:avLst/>
          </a:prstGeom>
          <a:solidFill>
            <a:srgbClr val="A1D9E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7563F7-203F-4085-7AA3-377541322F01}"/>
              </a:ext>
            </a:extLst>
          </p:cNvPr>
          <p:cNvSpPr/>
          <p:nvPr/>
        </p:nvSpPr>
        <p:spPr>
          <a:xfrm>
            <a:off x="295766" y="6141450"/>
            <a:ext cx="2888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1A52C-3BF3-BB2A-CD97-A4369DE5DA42}"/>
              </a:ext>
            </a:extLst>
          </p:cNvPr>
          <p:cNvSpPr txBox="1"/>
          <p:nvPr/>
        </p:nvSpPr>
        <p:spPr>
          <a:xfrm>
            <a:off x="1006961" y="867541"/>
            <a:ext cx="3854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5">
                    <a:lumMod val="50000"/>
                  </a:schemeClr>
                </a:solidFill>
                <a:latin typeface="Heavitas" pitchFamily="2" charset="0"/>
              </a:rPr>
              <a:t>EXISTING SYSTEMS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F1AE0-8256-0FA9-3997-3C13AD0253F7}"/>
              </a:ext>
            </a:extLst>
          </p:cNvPr>
          <p:cNvSpPr/>
          <p:nvPr/>
        </p:nvSpPr>
        <p:spPr>
          <a:xfrm>
            <a:off x="919219" y="932763"/>
            <a:ext cx="119007" cy="2999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D526D-B8CC-2C9D-0780-1933EE50035E}"/>
              </a:ext>
            </a:extLst>
          </p:cNvPr>
          <p:cNvSpPr txBox="1"/>
          <p:nvPr/>
        </p:nvSpPr>
        <p:spPr>
          <a:xfrm>
            <a:off x="1274454" y="2829133"/>
            <a:ext cx="28007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Micronova's solution is an innovative smart industrial water management tool (leakage detection).</a:t>
            </a:r>
          </a:p>
          <a:p>
            <a:pPr algn="just"/>
            <a:endParaRPr lang="en-US" sz="1600" b="1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E21C2-8AF2-DDFD-CD03-E194A19D02B6}"/>
              </a:ext>
            </a:extLst>
          </p:cNvPr>
          <p:cNvSpPr txBox="1"/>
          <p:nvPr/>
        </p:nvSpPr>
        <p:spPr>
          <a:xfrm>
            <a:off x="7353879" y="2759858"/>
            <a:ext cx="28007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0" i="0" dirty="0">
                <a:solidFill>
                  <a:schemeClr val="accent5">
                    <a:lumMod val="50000"/>
                  </a:schemeClr>
                </a:solidFill>
                <a:effectLst/>
                <a:latin typeface="Bahnschrift SemiBold" panose="020B0502040204020203" pitchFamily="34" charset="0"/>
              </a:rPr>
              <a:t>Libelium's Smart Water Xtreme is a device with 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e</a:t>
            </a:r>
            <a:r>
              <a:rPr lang="en-US" sz="1400" b="0" i="0" dirty="0">
                <a:solidFill>
                  <a:schemeClr val="accent5">
                    <a:lumMod val="50000"/>
                  </a:schemeClr>
                </a:solidFill>
                <a:effectLst/>
                <a:latin typeface="Bahnschrift SemiBold" panose="020B0502040204020203" pitchFamily="34" charset="0"/>
              </a:rPr>
              <a:t>nhanced sensor accuracy for superior water quality monitoring.</a:t>
            </a:r>
            <a:endParaRPr lang="en-US" sz="1600" b="1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9C38E3-88F6-E780-D141-EB754761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34" y="1974869"/>
            <a:ext cx="2009524" cy="80952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266E742-8C03-0F31-C94D-ED485A4D9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5209" y="2094842"/>
            <a:ext cx="2316728" cy="4711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EC16396-4193-FB50-FAB9-C8F621E5A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502" y="4059520"/>
            <a:ext cx="1435506" cy="14355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788785-E38F-90DE-559E-32F98537B1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5" y="3845328"/>
            <a:ext cx="1722269" cy="172989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F7FE0B-B736-F237-49A7-D37946448998}"/>
              </a:ext>
            </a:extLst>
          </p:cNvPr>
          <p:cNvGrpSpPr/>
          <p:nvPr/>
        </p:nvGrpSpPr>
        <p:grpSpPr>
          <a:xfrm>
            <a:off x="212052" y="6097636"/>
            <a:ext cx="456289" cy="456959"/>
            <a:chOff x="212052" y="6097636"/>
            <a:chExt cx="456289" cy="45695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231FF82-2AE2-1A76-9CD3-4F00A63E9219}"/>
                </a:ext>
              </a:extLst>
            </p:cNvPr>
            <p:cNvSpPr/>
            <p:nvPr/>
          </p:nvSpPr>
          <p:spPr>
            <a:xfrm>
              <a:off x="212052" y="6097636"/>
              <a:ext cx="456289" cy="45695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4CF929-309B-B306-FDAA-890355751B00}"/>
                </a:ext>
              </a:extLst>
            </p:cNvPr>
            <p:cNvSpPr/>
            <p:nvPr/>
          </p:nvSpPr>
          <p:spPr>
            <a:xfrm>
              <a:off x="295766" y="6141450"/>
              <a:ext cx="288862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823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85F169-72B7-C2E9-1ED7-A534D1216ED7}"/>
              </a:ext>
            </a:extLst>
          </p:cNvPr>
          <p:cNvSpPr/>
          <p:nvPr/>
        </p:nvSpPr>
        <p:spPr>
          <a:xfrm>
            <a:off x="964365" y="2214827"/>
            <a:ext cx="1388310" cy="334526"/>
          </a:xfrm>
          <a:prstGeom prst="rect">
            <a:avLst/>
          </a:prstGeom>
          <a:solidFill>
            <a:srgbClr val="A1D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8BDD0-E9C1-E4CE-F7A0-F96391BF16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29" b="18761"/>
          <a:stretch/>
        </p:blipFill>
        <p:spPr>
          <a:xfrm>
            <a:off x="10215467" y="4777273"/>
            <a:ext cx="1976534" cy="208072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DA6E3D3-CDC6-B2C7-8B88-8B24009B3A74}"/>
              </a:ext>
            </a:extLst>
          </p:cNvPr>
          <p:cNvSpPr/>
          <p:nvPr/>
        </p:nvSpPr>
        <p:spPr>
          <a:xfrm>
            <a:off x="215834" y="6118770"/>
            <a:ext cx="456289" cy="456959"/>
          </a:xfrm>
          <a:prstGeom prst="ellipse">
            <a:avLst/>
          </a:prstGeom>
          <a:solidFill>
            <a:srgbClr val="A1D9E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7563F7-203F-4085-7AA3-377541322F01}"/>
              </a:ext>
            </a:extLst>
          </p:cNvPr>
          <p:cNvSpPr/>
          <p:nvPr/>
        </p:nvSpPr>
        <p:spPr>
          <a:xfrm>
            <a:off x="295766" y="6141450"/>
            <a:ext cx="2888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1A52C-3BF3-BB2A-CD97-A4369DE5DA42}"/>
              </a:ext>
            </a:extLst>
          </p:cNvPr>
          <p:cNvSpPr txBox="1"/>
          <p:nvPr/>
        </p:nvSpPr>
        <p:spPr>
          <a:xfrm>
            <a:off x="808842" y="538590"/>
            <a:ext cx="52871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5">
                    <a:lumMod val="50000"/>
                  </a:schemeClr>
                </a:solidFill>
                <a:latin typeface="Heavitas" pitchFamily="2" charset="0"/>
              </a:rPr>
              <a:t>SOFTWARE REQUIREMENTS</a:t>
            </a:r>
            <a:endParaRPr lang="en-US" sz="2400" b="0" cap="none" spc="0" dirty="0">
              <a:ln w="0"/>
              <a:solidFill>
                <a:schemeClr val="accent5">
                  <a:lumMod val="50000"/>
                </a:schemeClr>
              </a:solidFill>
              <a:latin typeface="Heavita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F1AE0-8256-0FA9-3997-3C13AD0253F7}"/>
              </a:ext>
            </a:extLst>
          </p:cNvPr>
          <p:cNvSpPr/>
          <p:nvPr/>
        </p:nvSpPr>
        <p:spPr>
          <a:xfrm>
            <a:off x="919219" y="590855"/>
            <a:ext cx="119007" cy="2999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D526D-B8CC-2C9D-0780-1933EE50035E}"/>
              </a:ext>
            </a:extLst>
          </p:cNvPr>
          <p:cNvSpPr txBox="1"/>
          <p:nvPr/>
        </p:nvSpPr>
        <p:spPr>
          <a:xfrm>
            <a:off x="968351" y="2189546"/>
            <a:ext cx="157633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>
                <a:ln w="0"/>
                <a:solidFill>
                  <a:schemeClr val="bg1"/>
                </a:solidFill>
                <a:latin typeface="Bahnschrift SemiBold" panose="020B0502040204020203" pitchFamily="34" charset="0"/>
              </a:rPr>
              <a:t>MOBILE APP</a:t>
            </a:r>
            <a:endParaRPr lang="en-US" sz="2000" cap="none" spc="0" dirty="0">
              <a:ln w="0"/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6CDBE-84C9-9533-F0FC-D8BA86606A5B}"/>
              </a:ext>
            </a:extLst>
          </p:cNvPr>
          <p:cNvSpPr txBox="1"/>
          <p:nvPr/>
        </p:nvSpPr>
        <p:spPr>
          <a:xfrm>
            <a:off x="968351" y="4158050"/>
            <a:ext cx="1576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React Native</a:t>
            </a:r>
            <a:endParaRPr lang="en-US" sz="2000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796883-8FFC-B85C-0384-F9C4FD273C61}"/>
              </a:ext>
            </a:extLst>
          </p:cNvPr>
          <p:cNvSpPr/>
          <p:nvPr/>
        </p:nvSpPr>
        <p:spPr>
          <a:xfrm>
            <a:off x="3324748" y="2202204"/>
            <a:ext cx="1709438" cy="334526"/>
          </a:xfrm>
          <a:prstGeom prst="rect">
            <a:avLst/>
          </a:prstGeom>
          <a:solidFill>
            <a:srgbClr val="A1D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02B497-8466-B0E8-36E1-7DC1C666A3C9}"/>
              </a:ext>
            </a:extLst>
          </p:cNvPr>
          <p:cNvSpPr txBox="1"/>
          <p:nvPr/>
        </p:nvSpPr>
        <p:spPr>
          <a:xfrm>
            <a:off x="3251783" y="2184801"/>
            <a:ext cx="208115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>
                <a:ln w="0"/>
                <a:solidFill>
                  <a:schemeClr val="bg1"/>
                </a:solidFill>
                <a:latin typeface="Bahnschrift SemiBold" panose="020B0502040204020203" pitchFamily="34" charset="0"/>
              </a:rPr>
              <a:t> CLOUD SERVICE</a:t>
            </a:r>
            <a:endParaRPr lang="en-US" sz="2000" cap="none" spc="0" dirty="0">
              <a:ln w="0"/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D0BC09-A4E7-195F-4339-2B7930817E45}"/>
              </a:ext>
            </a:extLst>
          </p:cNvPr>
          <p:cNvSpPr/>
          <p:nvPr/>
        </p:nvSpPr>
        <p:spPr>
          <a:xfrm>
            <a:off x="6393615" y="2206483"/>
            <a:ext cx="1388310" cy="334526"/>
          </a:xfrm>
          <a:prstGeom prst="rect">
            <a:avLst/>
          </a:prstGeom>
          <a:solidFill>
            <a:srgbClr val="A1D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1B02B0-6398-41CF-5C99-B0C83B2FC473}"/>
              </a:ext>
            </a:extLst>
          </p:cNvPr>
          <p:cNvSpPr txBox="1"/>
          <p:nvPr/>
        </p:nvSpPr>
        <p:spPr>
          <a:xfrm>
            <a:off x="6348468" y="2181202"/>
            <a:ext cx="1576331" cy="40011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000" cap="none" spc="0" dirty="0">
                <a:ln w="0"/>
                <a:solidFill>
                  <a:schemeClr val="bg1"/>
                </a:solidFill>
                <a:latin typeface="Bahnschrift SemiBold" panose="020B0502040204020203" pitchFamily="34" charset="0"/>
              </a:rPr>
              <a:t>AI MODEL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79A716-8C02-5BA8-ECD3-AC7517757600}"/>
              </a:ext>
            </a:extLst>
          </p:cNvPr>
          <p:cNvSpPr txBox="1"/>
          <p:nvPr/>
        </p:nvSpPr>
        <p:spPr>
          <a:xfrm>
            <a:off x="3504196" y="4158050"/>
            <a:ext cx="1576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ThingSpeak</a:t>
            </a:r>
            <a:endParaRPr lang="en-US" sz="2000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E95CC93-E828-5DAA-8457-F1C1858E6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48" y="2773918"/>
            <a:ext cx="811644" cy="81900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6D54836-96B8-0324-9337-E9E387F8E3A6}"/>
              </a:ext>
            </a:extLst>
          </p:cNvPr>
          <p:cNvSpPr txBox="1"/>
          <p:nvPr/>
        </p:nvSpPr>
        <p:spPr>
          <a:xfrm>
            <a:off x="9564239" y="4142661"/>
            <a:ext cx="1230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cap="none" spc="0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Arduino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DBC56A-BBDE-4163-E09D-7116CD440657}"/>
              </a:ext>
            </a:extLst>
          </p:cNvPr>
          <p:cNvSpPr/>
          <p:nvPr/>
        </p:nvSpPr>
        <p:spPr>
          <a:xfrm>
            <a:off x="9236623" y="2224811"/>
            <a:ext cx="1388310" cy="334526"/>
          </a:xfrm>
          <a:prstGeom prst="rect">
            <a:avLst/>
          </a:prstGeom>
          <a:solidFill>
            <a:srgbClr val="A1D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55DB63-B593-34C0-CE9B-0174E57BE2E5}"/>
              </a:ext>
            </a:extLst>
          </p:cNvPr>
          <p:cNvSpPr txBox="1"/>
          <p:nvPr/>
        </p:nvSpPr>
        <p:spPr>
          <a:xfrm>
            <a:off x="8560860" y="2199530"/>
            <a:ext cx="3021540" cy="40011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000" cap="none" spc="0" dirty="0">
                <a:ln w="0"/>
                <a:solidFill>
                  <a:schemeClr val="bg1"/>
                </a:solidFill>
                <a:latin typeface="Bahnschrift SemiBold" panose="020B0502040204020203" pitchFamily="34" charset="0"/>
              </a:rPr>
              <a:t>Embedded Programming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49584D-AC73-21D3-8555-5DD199561F44}"/>
              </a:ext>
            </a:extLst>
          </p:cNvPr>
          <p:cNvGrpSpPr/>
          <p:nvPr/>
        </p:nvGrpSpPr>
        <p:grpSpPr>
          <a:xfrm>
            <a:off x="212052" y="6097636"/>
            <a:ext cx="456289" cy="456959"/>
            <a:chOff x="212052" y="6097636"/>
            <a:chExt cx="456289" cy="45695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7177AB5-9E44-90EA-E90A-3E8CE36FE3A6}"/>
                </a:ext>
              </a:extLst>
            </p:cNvPr>
            <p:cNvSpPr/>
            <p:nvPr/>
          </p:nvSpPr>
          <p:spPr>
            <a:xfrm>
              <a:off x="212052" y="6097636"/>
              <a:ext cx="456289" cy="45695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EC576B-5409-530A-65E9-DB219FCD6000}"/>
                </a:ext>
              </a:extLst>
            </p:cNvPr>
            <p:cNvSpPr/>
            <p:nvPr/>
          </p:nvSpPr>
          <p:spPr>
            <a:xfrm>
              <a:off x="295766" y="6141450"/>
              <a:ext cx="288862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  <p:pic>
        <p:nvPicPr>
          <p:cNvPr id="17" name="Picture 8" descr="Blog Search Result:">
            <a:extLst>
              <a:ext uri="{FF2B5EF4-FFF2-40B4-BE49-F238E27FC236}">
                <a16:creationId xmlns:a16="http://schemas.microsoft.com/office/drawing/2014/main" id="{2F192FDF-0A2C-B1EB-3FD4-7A9A2C8D5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748" y="2696177"/>
            <a:ext cx="1941191" cy="121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3B8B16-6274-C86F-B79C-B7FEA2126D34}"/>
              </a:ext>
            </a:extLst>
          </p:cNvPr>
          <p:cNvSpPr txBox="1"/>
          <p:nvPr/>
        </p:nvSpPr>
        <p:spPr>
          <a:xfrm>
            <a:off x="6550997" y="4142661"/>
            <a:ext cx="1230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Python</a:t>
            </a:r>
            <a:endParaRPr lang="en-US" sz="2000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198DEE8-EDB9-A5DD-B92C-493334A242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39" y="2827774"/>
            <a:ext cx="1230929" cy="8365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1767AF-E662-9761-F146-8A75AD58C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98" y="2658381"/>
            <a:ext cx="1288835" cy="128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95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85F169-72B7-C2E9-1ED7-A534D1216ED7}"/>
              </a:ext>
            </a:extLst>
          </p:cNvPr>
          <p:cNvSpPr/>
          <p:nvPr/>
        </p:nvSpPr>
        <p:spPr>
          <a:xfrm>
            <a:off x="964365" y="2214827"/>
            <a:ext cx="2153888" cy="3345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8BDD0-E9C1-E4CE-F7A0-F96391BF16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29" b="18761"/>
          <a:stretch/>
        </p:blipFill>
        <p:spPr>
          <a:xfrm>
            <a:off x="10215467" y="4777273"/>
            <a:ext cx="1976534" cy="208072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DA6E3D3-CDC6-B2C7-8B88-8B24009B3A74}"/>
              </a:ext>
            </a:extLst>
          </p:cNvPr>
          <p:cNvSpPr/>
          <p:nvPr/>
        </p:nvSpPr>
        <p:spPr>
          <a:xfrm>
            <a:off x="215834" y="6118770"/>
            <a:ext cx="456289" cy="456959"/>
          </a:xfrm>
          <a:prstGeom prst="ellipse">
            <a:avLst/>
          </a:prstGeom>
          <a:solidFill>
            <a:srgbClr val="A1D9E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7563F7-203F-4085-7AA3-377541322F01}"/>
              </a:ext>
            </a:extLst>
          </p:cNvPr>
          <p:cNvSpPr/>
          <p:nvPr/>
        </p:nvSpPr>
        <p:spPr>
          <a:xfrm>
            <a:off x="295766" y="6141450"/>
            <a:ext cx="2888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1A52C-3BF3-BB2A-CD97-A4369DE5DA42}"/>
              </a:ext>
            </a:extLst>
          </p:cNvPr>
          <p:cNvSpPr txBox="1"/>
          <p:nvPr/>
        </p:nvSpPr>
        <p:spPr>
          <a:xfrm>
            <a:off x="808842" y="538590"/>
            <a:ext cx="52871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5">
                    <a:lumMod val="50000"/>
                  </a:schemeClr>
                </a:solidFill>
                <a:latin typeface="Heavitas" pitchFamily="2" charset="0"/>
              </a:rPr>
              <a:t>HARDWARE REQUIREMENTS</a:t>
            </a:r>
            <a:endParaRPr lang="en-US" sz="2400" b="0" cap="none" spc="0" dirty="0">
              <a:ln w="0"/>
              <a:solidFill>
                <a:schemeClr val="accent5">
                  <a:lumMod val="50000"/>
                </a:schemeClr>
              </a:solidFill>
              <a:latin typeface="Heavita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F1AE0-8256-0FA9-3997-3C13AD0253F7}"/>
              </a:ext>
            </a:extLst>
          </p:cNvPr>
          <p:cNvSpPr/>
          <p:nvPr/>
        </p:nvSpPr>
        <p:spPr>
          <a:xfrm>
            <a:off x="919219" y="590855"/>
            <a:ext cx="119007" cy="2999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D526D-B8CC-2C9D-0780-1933EE50035E}"/>
              </a:ext>
            </a:extLst>
          </p:cNvPr>
          <p:cNvSpPr txBox="1"/>
          <p:nvPr/>
        </p:nvSpPr>
        <p:spPr>
          <a:xfrm>
            <a:off x="888645" y="2181472"/>
            <a:ext cx="2315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cap="none" spc="0" dirty="0">
                <a:ln w="0"/>
                <a:solidFill>
                  <a:schemeClr val="bg1"/>
                </a:solidFill>
                <a:latin typeface="Bahnschrift SemiBold" panose="020B0502040204020203" pitchFamily="34" charset="0"/>
              </a:rPr>
              <a:t>MICROCONTROLLER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6CDBE-84C9-9533-F0FC-D8BA86606A5B}"/>
              </a:ext>
            </a:extLst>
          </p:cNvPr>
          <p:cNvSpPr txBox="1"/>
          <p:nvPr/>
        </p:nvSpPr>
        <p:spPr>
          <a:xfrm>
            <a:off x="1076061" y="4084082"/>
            <a:ext cx="1863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Arduino Mega</a:t>
            </a:r>
            <a:endParaRPr lang="en-US" sz="2000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796883-8FFC-B85C-0384-F9C4FD273C61}"/>
              </a:ext>
            </a:extLst>
          </p:cNvPr>
          <p:cNvSpPr/>
          <p:nvPr/>
        </p:nvSpPr>
        <p:spPr>
          <a:xfrm>
            <a:off x="3886723" y="2221254"/>
            <a:ext cx="1332337" cy="3345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02B497-8466-B0E8-36E1-7DC1C666A3C9}"/>
              </a:ext>
            </a:extLst>
          </p:cNvPr>
          <p:cNvSpPr txBox="1"/>
          <p:nvPr/>
        </p:nvSpPr>
        <p:spPr>
          <a:xfrm>
            <a:off x="3931385" y="2186448"/>
            <a:ext cx="1332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n w="0"/>
                <a:solidFill>
                  <a:schemeClr val="bg1"/>
                </a:solidFill>
                <a:latin typeface="Bahnschrift SemiBold" panose="020B0502040204020203" pitchFamily="34" charset="0"/>
              </a:rPr>
              <a:t>SENSORS</a:t>
            </a:r>
            <a:endParaRPr lang="en-US" sz="2000" cap="none" spc="0" dirty="0">
              <a:ln w="0"/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D0BC09-A4E7-195F-4339-2B7930817E45}"/>
              </a:ext>
            </a:extLst>
          </p:cNvPr>
          <p:cNvSpPr/>
          <p:nvPr/>
        </p:nvSpPr>
        <p:spPr>
          <a:xfrm>
            <a:off x="6315171" y="2204671"/>
            <a:ext cx="1981103" cy="3345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1B02B0-6398-41CF-5C99-B0C83B2FC473}"/>
              </a:ext>
            </a:extLst>
          </p:cNvPr>
          <p:cNvSpPr txBox="1"/>
          <p:nvPr/>
        </p:nvSpPr>
        <p:spPr>
          <a:xfrm>
            <a:off x="6600825" y="2170863"/>
            <a:ext cx="18168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n w="0"/>
                <a:solidFill>
                  <a:schemeClr val="bg1"/>
                </a:solidFill>
                <a:latin typeface="Bahnschrift SemiBold" panose="020B0502040204020203" pitchFamily="34" charset="0"/>
              </a:rPr>
              <a:t>PROTOCOL</a:t>
            </a:r>
            <a:endParaRPr lang="en-US" sz="2000" cap="none" spc="0" dirty="0">
              <a:ln w="0"/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B8042B-1886-122E-2606-6602A53062EF}"/>
              </a:ext>
            </a:extLst>
          </p:cNvPr>
          <p:cNvSpPr/>
          <p:nvPr/>
        </p:nvSpPr>
        <p:spPr>
          <a:xfrm>
            <a:off x="9174858" y="2199596"/>
            <a:ext cx="1897860" cy="30765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CF1397-AAD3-A20A-D76D-F73B92A5788E}"/>
              </a:ext>
            </a:extLst>
          </p:cNvPr>
          <p:cNvSpPr txBox="1"/>
          <p:nvPr/>
        </p:nvSpPr>
        <p:spPr>
          <a:xfrm>
            <a:off x="9284114" y="2165570"/>
            <a:ext cx="1816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n w="0"/>
                <a:solidFill>
                  <a:schemeClr val="bg1"/>
                </a:solidFill>
                <a:latin typeface="Bahnschrift SemiBold" panose="020B0502040204020203" pitchFamily="34" charset="0"/>
              </a:rPr>
              <a:t>WIFI MODULE</a:t>
            </a:r>
            <a:endParaRPr lang="en-US" sz="2000" cap="none" spc="0" dirty="0">
              <a:ln w="0"/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79A716-8C02-5BA8-ECD3-AC7517757600}"/>
              </a:ext>
            </a:extLst>
          </p:cNvPr>
          <p:cNvSpPr txBox="1"/>
          <p:nvPr/>
        </p:nvSpPr>
        <p:spPr>
          <a:xfrm>
            <a:off x="3800998" y="3891294"/>
            <a:ext cx="20463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Leakage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Ultrasonic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cap="none" spc="0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pH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Turbidity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cap="none" spc="0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Temperature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BA2C3F-7065-CA4E-9E0A-34D1F38C7A29}"/>
              </a:ext>
            </a:extLst>
          </p:cNvPr>
          <p:cNvSpPr txBox="1"/>
          <p:nvPr/>
        </p:nvSpPr>
        <p:spPr>
          <a:xfrm>
            <a:off x="6657109" y="4084082"/>
            <a:ext cx="1166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MQTT</a:t>
            </a:r>
            <a:endParaRPr lang="en-US" sz="2000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54836-96B8-0324-9337-E9E387F8E3A6}"/>
              </a:ext>
            </a:extLst>
          </p:cNvPr>
          <p:cNvSpPr txBox="1"/>
          <p:nvPr/>
        </p:nvSpPr>
        <p:spPr>
          <a:xfrm>
            <a:off x="9563163" y="4044550"/>
            <a:ext cx="1976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rPr>
              <a:t>ESP-01</a:t>
            </a:r>
            <a:endParaRPr lang="en-US" sz="2000" cap="none" spc="0" dirty="0">
              <a:ln w="0"/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455F5B-7A3E-B419-2215-DC1CD6695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38754" y="2945007"/>
            <a:ext cx="911738" cy="6841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3FBD02-4044-41A7-3121-3979292FA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9448">
            <a:off x="4561649" y="2731811"/>
            <a:ext cx="803522" cy="9010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14C870-4A3B-0EBD-28F4-29E84E532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47882" flipV="1">
            <a:off x="3617448" y="2730292"/>
            <a:ext cx="1020085" cy="1113629"/>
          </a:xfrm>
          <a:prstGeom prst="rect">
            <a:avLst/>
          </a:prstGeom>
        </p:spPr>
      </p:pic>
      <p:pic>
        <p:nvPicPr>
          <p:cNvPr id="1026" name="Picture 2" descr="MQTT Specification">
            <a:extLst>
              <a:ext uri="{FF2B5EF4-FFF2-40B4-BE49-F238E27FC236}">
                <a16:creationId xmlns:a16="http://schemas.microsoft.com/office/drawing/2014/main" id="{94FAF670-901C-5CF8-832E-60908B8E6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511" y="3033596"/>
            <a:ext cx="2513685" cy="64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5758-2CAA-E613-6C27-E6E222779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514" y="2370918"/>
            <a:ext cx="1816811" cy="1816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A1892-EEB9-4661-BB77-949DFBCDC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4" y="2734852"/>
            <a:ext cx="1885009" cy="13564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C8247A4-CF95-A2D8-E9D0-864B63C6D7FD}"/>
              </a:ext>
            </a:extLst>
          </p:cNvPr>
          <p:cNvGrpSpPr/>
          <p:nvPr/>
        </p:nvGrpSpPr>
        <p:grpSpPr>
          <a:xfrm>
            <a:off x="212052" y="6097636"/>
            <a:ext cx="456289" cy="456959"/>
            <a:chOff x="212052" y="6097636"/>
            <a:chExt cx="456289" cy="45695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27145A-8632-7FB1-E495-476C0CB12814}"/>
                </a:ext>
              </a:extLst>
            </p:cNvPr>
            <p:cNvSpPr/>
            <p:nvPr/>
          </p:nvSpPr>
          <p:spPr>
            <a:xfrm>
              <a:off x="212052" y="6097636"/>
              <a:ext cx="456289" cy="45695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FBDA15-4F9E-7A69-630A-B4D5A4B58E63}"/>
                </a:ext>
              </a:extLst>
            </p:cNvPr>
            <p:cNvSpPr/>
            <p:nvPr/>
          </p:nvSpPr>
          <p:spPr>
            <a:xfrm>
              <a:off x="295766" y="6141450"/>
              <a:ext cx="288862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26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74093D-05CF-D8F9-5204-26F9088E6DB2}"/>
              </a:ext>
            </a:extLst>
          </p:cNvPr>
          <p:cNvSpPr/>
          <p:nvPr/>
        </p:nvSpPr>
        <p:spPr>
          <a:xfrm>
            <a:off x="737124" y="3110687"/>
            <a:ext cx="2982108" cy="5307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8BDD0-E9C1-E4CE-F7A0-F96391BF16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29" b="18761"/>
          <a:stretch/>
        </p:blipFill>
        <p:spPr>
          <a:xfrm>
            <a:off x="9498290" y="4777273"/>
            <a:ext cx="1976534" cy="208072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DA6E3D3-CDC6-B2C7-8B88-8B24009B3A74}"/>
              </a:ext>
            </a:extLst>
          </p:cNvPr>
          <p:cNvSpPr/>
          <p:nvPr/>
        </p:nvSpPr>
        <p:spPr>
          <a:xfrm>
            <a:off x="215834" y="6118770"/>
            <a:ext cx="456289" cy="456959"/>
          </a:xfrm>
          <a:prstGeom prst="ellipse">
            <a:avLst/>
          </a:prstGeom>
          <a:solidFill>
            <a:srgbClr val="A1D9E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7563F7-203F-4085-7AA3-377541322F01}"/>
              </a:ext>
            </a:extLst>
          </p:cNvPr>
          <p:cNvSpPr/>
          <p:nvPr/>
        </p:nvSpPr>
        <p:spPr>
          <a:xfrm>
            <a:off x="295766" y="6141450"/>
            <a:ext cx="2888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1A52C-3BF3-BB2A-CD97-A4369DE5DA42}"/>
              </a:ext>
            </a:extLst>
          </p:cNvPr>
          <p:cNvSpPr txBox="1"/>
          <p:nvPr/>
        </p:nvSpPr>
        <p:spPr>
          <a:xfrm>
            <a:off x="808842" y="538590"/>
            <a:ext cx="33726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5">
                    <a:lumMod val="50000"/>
                  </a:schemeClr>
                </a:solidFill>
                <a:latin typeface="Heavitas" pitchFamily="2" charset="0"/>
              </a:rPr>
              <a:t>ARCHITECTURE</a:t>
            </a:r>
            <a:endParaRPr lang="en-US" sz="2400" b="0" cap="none" spc="0" dirty="0">
              <a:ln w="0"/>
              <a:solidFill>
                <a:schemeClr val="accent5">
                  <a:lumMod val="50000"/>
                </a:schemeClr>
              </a:solidFill>
              <a:latin typeface="Heavita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F1AE0-8256-0FA9-3997-3C13AD0253F7}"/>
              </a:ext>
            </a:extLst>
          </p:cNvPr>
          <p:cNvSpPr/>
          <p:nvPr/>
        </p:nvSpPr>
        <p:spPr>
          <a:xfrm>
            <a:off x="919219" y="590855"/>
            <a:ext cx="119007" cy="2999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48BDC-344B-8AB4-CD4D-8F2C80ABE8B4}"/>
              </a:ext>
            </a:extLst>
          </p:cNvPr>
          <p:cNvSpPr txBox="1"/>
          <p:nvPr/>
        </p:nvSpPr>
        <p:spPr>
          <a:xfrm>
            <a:off x="1068209" y="3159617"/>
            <a:ext cx="23199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bg1"/>
                </a:solidFill>
                <a:latin typeface="Heavitas" pitchFamily="2" charset="0"/>
              </a:rPr>
              <a:t>PERCEPTION</a:t>
            </a:r>
            <a:endParaRPr lang="en-US" sz="2400" b="0" cap="none" spc="0" dirty="0">
              <a:ln w="0"/>
              <a:solidFill>
                <a:schemeClr val="bg1"/>
              </a:solidFill>
              <a:latin typeface="Heavitas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44DF51-0202-0BAF-98BC-FECE17F17D2E}"/>
              </a:ext>
            </a:extLst>
          </p:cNvPr>
          <p:cNvSpPr/>
          <p:nvPr/>
        </p:nvSpPr>
        <p:spPr>
          <a:xfrm>
            <a:off x="4238721" y="3110687"/>
            <a:ext cx="2982108" cy="5307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2B5317-0E0B-FEB9-395E-FB8CF824CF41}"/>
              </a:ext>
            </a:extLst>
          </p:cNvPr>
          <p:cNvSpPr txBox="1"/>
          <p:nvPr/>
        </p:nvSpPr>
        <p:spPr>
          <a:xfrm>
            <a:off x="4396636" y="3159617"/>
            <a:ext cx="2582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bg1"/>
                </a:solidFill>
                <a:latin typeface="Heavitas" pitchFamily="2" charset="0"/>
              </a:rPr>
              <a:t>N</a:t>
            </a:r>
            <a:r>
              <a:rPr lang="en-US" sz="2400">
                <a:ln w="0"/>
                <a:solidFill>
                  <a:schemeClr val="bg1"/>
                </a:solidFill>
                <a:latin typeface="Heavitas" pitchFamily="2" charset="0"/>
              </a:rPr>
              <a:t>ETWORK</a:t>
            </a:r>
            <a:endParaRPr lang="en-US" sz="2400" b="0" cap="none" spc="0" dirty="0">
              <a:ln w="0"/>
              <a:solidFill>
                <a:schemeClr val="bg1"/>
              </a:solidFill>
              <a:latin typeface="Heavitas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573278-4CE6-440B-6845-7584B53D0946}"/>
              </a:ext>
            </a:extLst>
          </p:cNvPr>
          <p:cNvSpPr/>
          <p:nvPr/>
        </p:nvSpPr>
        <p:spPr>
          <a:xfrm>
            <a:off x="7759368" y="3110687"/>
            <a:ext cx="2982108" cy="5307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980FF2-5242-4056-E0F0-642757B67EF2}"/>
              </a:ext>
            </a:extLst>
          </p:cNvPr>
          <p:cNvSpPr txBox="1"/>
          <p:nvPr/>
        </p:nvSpPr>
        <p:spPr>
          <a:xfrm>
            <a:off x="7959393" y="3159617"/>
            <a:ext cx="2582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bg1"/>
                </a:solidFill>
                <a:latin typeface="Heavitas" pitchFamily="2" charset="0"/>
              </a:rPr>
              <a:t>MIDDLEWARE</a:t>
            </a:r>
            <a:endParaRPr lang="en-US" sz="2400" b="0" cap="none" spc="0" dirty="0">
              <a:ln w="0"/>
              <a:solidFill>
                <a:schemeClr val="bg1"/>
              </a:solidFill>
              <a:latin typeface="Heavitas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243BD9-DB44-8C55-CBB1-F5C06C15AF1E}"/>
              </a:ext>
            </a:extLst>
          </p:cNvPr>
          <p:cNvSpPr/>
          <p:nvPr/>
        </p:nvSpPr>
        <p:spPr>
          <a:xfrm>
            <a:off x="1901494" y="4022351"/>
            <a:ext cx="2982108" cy="5307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F52CC2-D7D1-8904-1C8B-A64E6E048F2E}"/>
              </a:ext>
            </a:extLst>
          </p:cNvPr>
          <p:cNvSpPr txBox="1"/>
          <p:nvPr/>
        </p:nvSpPr>
        <p:spPr>
          <a:xfrm>
            <a:off x="2185483" y="4143326"/>
            <a:ext cx="2405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bg1"/>
                </a:solidFill>
                <a:latin typeface="Heavitas" pitchFamily="2" charset="0"/>
              </a:rPr>
              <a:t>APPLICATION</a:t>
            </a:r>
            <a:endParaRPr lang="en-US" sz="2400" b="0" cap="none" spc="0" dirty="0">
              <a:ln w="0"/>
              <a:solidFill>
                <a:schemeClr val="bg1"/>
              </a:solidFill>
              <a:latin typeface="Heavita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6BE7DC-AF07-91E5-2E9D-4AEB0331ECE2}"/>
              </a:ext>
            </a:extLst>
          </p:cNvPr>
          <p:cNvSpPr/>
          <p:nvPr/>
        </p:nvSpPr>
        <p:spPr>
          <a:xfrm>
            <a:off x="5687665" y="4091480"/>
            <a:ext cx="2982108" cy="5307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E0DDD9-AEAD-1E43-CC27-5F84D66CA855}"/>
              </a:ext>
            </a:extLst>
          </p:cNvPr>
          <p:cNvSpPr txBox="1"/>
          <p:nvPr/>
        </p:nvSpPr>
        <p:spPr>
          <a:xfrm>
            <a:off x="6140371" y="4143326"/>
            <a:ext cx="2076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bg1"/>
                </a:solidFill>
                <a:latin typeface="Heavitas" pitchFamily="2" charset="0"/>
              </a:rPr>
              <a:t>BUSINESS</a:t>
            </a:r>
            <a:endParaRPr lang="en-US" sz="2400" b="0" cap="none" spc="0" dirty="0">
              <a:ln w="0"/>
              <a:solidFill>
                <a:schemeClr val="bg1"/>
              </a:solidFill>
              <a:latin typeface="Heavitas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0B7DA6-E165-5710-9886-5A8E7BE93422}"/>
              </a:ext>
            </a:extLst>
          </p:cNvPr>
          <p:cNvSpPr txBox="1"/>
          <p:nvPr/>
        </p:nvSpPr>
        <p:spPr>
          <a:xfrm>
            <a:off x="2864018" y="2135240"/>
            <a:ext cx="5353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5">
                    <a:lumMod val="50000"/>
                  </a:schemeClr>
                </a:solidFill>
                <a:latin typeface="Heavitas" pitchFamily="2" charset="0"/>
              </a:rPr>
              <a:t>5 LAYER ARCHITECTURE</a:t>
            </a:r>
            <a:endParaRPr lang="en-US" sz="2400" b="0" cap="none" spc="0" dirty="0">
              <a:ln w="0"/>
              <a:solidFill>
                <a:schemeClr val="accent5">
                  <a:lumMod val="50000"/>
                </a:schemeClr>
              </a:solidFill>
              <a:latin typeface="Heavitas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6CC468-5FB3-F003-D096-48BBDE46AC38}"/>
              </a:ext>
            </a:extLst>
          </p:cNvPr>
          <p:cNvGrpSpPr/>
          <p:nvPr/>
        </p:nvGrpSpPr>
        <p:grpSpPr>
          <a:xfrm>
            <a:off x="212052" y="6097636"/>
            <a:ext cx="456289" cy="456959"/>
            <a:chOff x="212052" y="6097636"/>
            <a:chExt cx="456289" cy="45695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5E5473-477A-2A12-E41F-DC131831C57D}"/>
                </a:ext>
              </a:extLst>
            </p:cNvPr>
            <p:cNvSpPr/>
            <p:nvPr/>
          </p:nvSpPr>
          <p:spPr>
            <a:xfrm>
              <a:off x="212052" y="6097636"/>
              <a:ext cx="456289" cy="45695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7202C2-E97C-E003-1ABC-7220BBFF3CFF}"/>
                </a:ext>
              </a:extLst>
            </p:cNvPr>
            <p:cNvSpPr/>
            <p:nvPr/>
          </p:nvSpPr>
          <p:spPr>
            <a:xfrm>
              <a:off x="295766" y="6141450"/>
              <a:ext cx="288862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50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08BDD0-E9C1-E4CE-F7A0-F96391BF16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29" b="18761"/>
          <a:stretch/>
        </p:blipFill>
        <p:spPr>
          <a:xfrm>
            <a:off x="10215467" y="4777273"/>
            <a:ext cx="1976534" cy="208072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DA6E3D3-CDC6-B2C7-8B88-8B24009B3A74}"/>
              </a:ext>
            </a:extLst>
          </p:cNvPr>
          <p:cNvSpPr/>
          <p:nvPr/>
        </p:nvSpPr>
        <p:spPr>
          <a:xfrm>
            <a:off x="215834" y="6118770"/>
            <a:ext cx="456289" cy="456959"/>
          </a:xfrm>
          <a:prstGeom prst="ellipse">
            <a:avLst/>
          </a:prstGeom>
          <a:solidFill>
            <a:srgbClr val="A1D9E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7563F7-203F-4085-7AA3-377541322F01}"/>
              </a:ext>
            </a:extLst>
          </p:cNvPr>
          <p:cNvSpPr/>
          <p:nvPr/>
        </p:nvSpPr>
        <p:spPr>
          <a:xfrm>
            <a:off x="295766" y="6141450"/>
            <a:ext cx="2888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b="1" cap="none" spc="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00EA1B-39A7-5658-4789-2BAC89E1F444}"/>
              </a:ext>
            </a:extLst>
          </p:cNvPr>
          <p:cNvGrpSpPr/>
          <p:nvPr/>
        </p:nvGrpSpPr>
        <p:grpSpPr>
          <a:xfrm>
            <a:off x="212052" y="6097636"/>
            <a:ext cx="456289" cy="456959"/>
            <a:chOff x="212052" y="6097636"/>
            <a:chExt cx="456289" cy="45695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40114A4-F001-E2A7-DC91-656A429F0EAD}"/>
                </a:ext>
              </a:extLst>
            </p:cNvPr>
            <p:cNvSpPr/>
            <p:nvPr/>
          </p:nvSpPr>
          <p:spPr>
            <a:xfrm>
              <a:off x="212052" y="6097636"/>
              <a:ext cx="456289" cy="45695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8BB41B-9A90-1EE1-208A-C4FA6BA11AEB}"/>
                </a:ext>
              </a:extLst>
            </p:cNvPr>
            <p:cNvSpPr/>
            <p:nvPr/>
          </p:nvSpPr>
          <p:spPr>
            <a:xfrm>
              <a:off x="295766" y="6141450"/>
              <a:ext cx="288862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</a:p>
          </p:txBody>
        </p:sp>
      </p:grp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58E192C4-112B-5878-373A-5F760B7C42CA}"/>
              </a:ext>
            </a:extLst>
          </p:cNvPr>
          <p:cNvGrpSpPr/>
          <p:nvPr/>
        </p:nvGrpSpPr>
        <p:grpSpPr>
          <a:xfrm>
            <a:off x="143434" y="898865"/>
            <a:ext cx="10801859" cy="5770876"/>
            <a:chOff x="84838" y="553916"/>
            <a:chExt cx="10860456" cy="57708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9FD83E-D199-21FC-CCB4-D0E16F9D6801}"/>
                </a:ext>
              </a:extLst>
            </p:cNvPr>
            <p:cNvSpPr/>
            <p:nvPr/>
          </p:nvSpPr>
          <p:spPr>
            <a:xfrm>
              <a:off x="117987" y="1498193"/>
              <a:ext cx="3312563" cy="4298308"/>
            </a:xfrm>
            <a:prstGeom prst="rect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1FE9A0-F624-5796-6B9C-451338EEF125}"/>
                </a:ext>
              </a:extLst>
            </p:cNvPr>
            <p:cNvSpPr/>
            <p:nvPr/>
          </p:nvSpPr>
          <p:spPr>
            <a:xfrm>
              <a:off x="4068798" y="1841485"/>
              <a:ext cx="3256234" cy="3489603"/>
            </a:xfrm>
            <a:prstGeom prst="rect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45F8D90-4FB7-9B36-0D50-3945D88A3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4115" y="3309297"/>
              <a:ext cx="1413038" cy="101685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C938153-5688-6B70-ADD5-0E01047A595F}"/>
                </a:ext>
              </a:extLst>
            </p:cNvPr>
            <p:cNvSpPr txBox="1"/>
            <p:nvPr/>
          </p:nvSpPr>
          <p:spPr>
            <a:xfrm>
              <a:off x="584628" y="1533708"/>
              <a:ext cx="23287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accent5">
                      <a:lumMod val="50000"/>
                    </a:schemeClr>
                  </a:solidFill>
                  <a:latin typeface="Heavitas" pitchFamily="2" charset="0"/>
                </a:rPr>
                <a:t>PERCEPTION</a:t>
              </a:r>
              <a:endParaRPr lang="en-US" sz="1400" b="0" cap="none" spc="0" dirty="0">
                <a:ln w="0"/>
                <a:solidFill>
                  <a:schemeClr val="accent5">
                    <a:lumMod val="50000"/>
                  </a:schemeClr>
                </a:solidFill>
                <a:latin typeface="Heavitas" pitchFamily="2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457ECAC-D379-023F-3341-E6EFFAB1957D}"/>
                </a:ext>
              </a:extLst>
            </p:cNvPr>
            <p:cNvGrpSpPr/>
            <p:nvPr/>
          </p:nvGrpSpPr>
          <p:grpSpPr>
            <a:xfrm>
              <a:off x="431552" y="4467730"/>
              <a:ext cx="2965836" cy="1153102"/>
              <a:chOff x="341907" y="4467730"/>
              <a:chExt cx="2965836" cy="1153102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34BA40E-6420-9827-4699-E2A981F798E7}"/>
                  </a:ext>
                </a:extLst>
              </p:cNvPr>
              <p:cNvSpPr/>
              <p:nvPr/>
            </p:nvSpPr>
            <p:spPr>
              <a:xfrm>
                <a:off x="341907" y="4467730"/>
                <a:ext cx="2886323" cy="1153102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3999D8-C409-FDF6-F4B3-8219A476D1F3}"/>
                  </a:ext>
                </a:extLst>
              </p:cNvPr>
              <p:cNvSpPr txBox="1"/>
              <p:nvPr/>
            </p:nvSpPr>
            <p:spPr>
              <a:xfrm>
                <a:off x="344903" y="5331088"/>
                <a:ext cx="296284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000" dirty="0">
                    <a:ln w="0"/>
                    <a:solidFill>
                      <a:schemeClr val="accent5">
                        <a:lumMod val="50000"/>
                      </a:schemeClr>
                    </a:solidFill>
                    <a:latin typeface="Bahnschrift SemiBold" panose="020B0502040204020203" pitchFamily="34" charset="0"/>
                  </a:rPr>
                  <a:t>Leakage  Ultrasonic  </a:t>
                </a:r>
                <a:r>
                  <a:rPr lang="en-US" sz="1000" cap="none" spc="0" dirty="0">
                    <a:ln w="0"/>
                    <a:solidFill>
                      <a:schemeClr val="accent5">
                        <a:lumMod val="50000"/>
                      </a:schemeClr>
                    </a:solidFill>
                    <a:latin typeface="Bahnschrift SemiBold" panose="020B0502040204020203" pitchFamily="34" charset="0"/>
                  </a:rPr>
                  <a:t>pH</a:t>
                </a:r>
                <a:r>
                  <a:rPr lang="en-US" sz="1000" dirty="0">
                    <a:ln w="0"/>
                    <a:solidFill>
                      <a:schemeClr val="accent5">
                        <a:lumMod val="50000"/>
                      </a:schemeClr>
                    </a:solidFill>
                    <a:latin typeface="Bahnschrift SemiBold" panose="020B0502040204020203" pitchFamily="34" charset="0"/>
                  </a:rPr>
                  <a:t>  Turbidity  </a:t>
                </a:r>
                <a:r>
                  <a:rPr lang="en-US" sz="1000" cap="none" spc="0" dirty="0">
                    <a:ln w="0"/>
                    <a:solidFill>
                      <a:schemeClr val="accent5">
                        <a:lumMod val="50000"/>
                      </a:schemeClr>
                    </a:solidFill>
                    <a:latin typeface="Bahnschrift SemiBold" panose="020B0502040204020203" pitchFamily="34" charset="0"/>
                  </a:rPr>
                  <a:t>Temperature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33536F3-CD2E-A789-817C-329479831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82706" y="4828760"/>
                <a:ext cx="538518" cy="404122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2AF4376E-3B3D-22C6-92B8-289D37053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839448">
                <a:off x="1543111" y="4768716"/>
                <a:ext cx="467449" cy="524211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61BC49F-0B14-E498-BF50-1CBCD6F97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047882" flipV="1">
                <a:off x="2252105" y="4733204"/>
                <a:ext cx="545235" cy="595234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DBDDB02-8409-EF2C-8A7C-1225E1C4D6F9}"/>
                  </a:ext>
                </a:extLst>
              </p:cNvPr>
              <p:cNvSpPr txBox="1"/>
              <p:nvPr/>
            </p:nvSpPr>
            <p:spPr>
              <a:xfrm>
                <a:off x="949486" y="4467730"/>
                <a:ext cx="172404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ln w="0"/>
                    <a:solidFill>
                      <a:schemeClr val="accent5">
                        <a:lumMod val="50000"/>
                      </a:schemeClr>
                    </a:solidFill>
                    <a:latin typeface="Bahnschrift SemiBold" panose="020B0502040204020203" pitchFamily="34" charset="0"/>
                  </a:rPr>
                  <a:t>Sensing Element</a:t>
                </a:r>
                <a:endParaRPr lang="en-US" sz="2000" b="1" cap="none" spc="0" dirty="0">
                  <a:ln w="0"/>
                  <a:solidFill>
                    <a:schemeClr val="accent5">
                      <a:lumMod val="50000"/>
                    </a:schemeClr>
                  </a:solidFill>
                  <a:latin typeface="Bahnschrift SemiBold" panose="020B0502040204020203" pitchFamily="34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D9B313-B4BF-0347-EE19-243B7F69CE61}"/>
                </a:ext>
              </a:extLst>
            </p:cNvPr>
            <p:cNvGrpSpPr/>
            <p:nvPr/>
          </p:nvGrpSpPr>
          <p:grpSpPr>
            <a:xfrm>
              <a:off x="431551" y="3340552"/>
              <a:ext cx="2886323" cy="1025584"/>
              <a:chOff x="341906" y="3340552"/>
              <a:chExt cx="2886323" cy="102558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FA6FAC-9636-9417-0825-F501CE334686}"/>
                  </a:ext>
                </a:extLst>
              </p:cNvPr>
              <p:cNvSpPr txBox="1"/>
              <p:nvPr/>
            </p:nvSpPr>
            <p:spPr>
              <a:xfrm>
                <a:off x="872273" y="3340552"/>
                <a:ext cx="182790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ln w="0"/>
                    <a:solidFill>
                      <a:schemeClr val="accent5">
                        <a:lumMod val="50000"/>
                      </a:schemeClr>
                    </a:solidFill>
                    <a:latin typeface="Bahnschrift SemiBold" panose="020B0502040204020203" pitchFamily="34" charset="0"/>
                  </a:rPr>
                  <a:t>Actuator Element</a:t>
                </a:r>
                <a:endParaRPr lang="en-US" sz="2000" b="1" cap="none" spc="0" dirty="0">
                  <a:ln w="0"/>
                  <a:solidFill>
                    <a:schemeClr val="accent5">
                      <a:lumMod val="50000"/>
                    </a:schemeClr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CE2A1C2-4F99-D29C-D70B-B447E5604D06}"/>
                  </a:ext>
                </a:extLst>
              </p:cNvPr>
              <p:cNvSpPr/>
              <p:nvPr/>
            </p:nvSpPr>
            <p:spPr>
              <a:xfrm>
                <a:off x="341906" y="3340552"/>
                <a:ext cx="2886323" cy="1025584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26" name="Picture 2" descr="5V Submersible Water Pump.">
                <a:extLst>
                  <a:ext uri="{FF2B5EF4-FFF2-40B4-BE49-F238E27FC236}">
                    <a16:creationId xmlns:a16="http://schemas.microsoft.com/office/drawing/2014/main" id="{A9D2D025-2BCB-FBB2-669B-79244C82BF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2408" y="3592587"/>
                <a:ext cx="589543" cy="5895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5V Submersible Water Pump.">
                <a:extLst>
                  <a:ext uri="{FF2B5EF4-FFF2-40B4-BE49-F238E27FC236}">
                    <a16:creationId xmlns:a16="http://schemas.microsoft.com/office/drawing/2014/main" id="{008FD86C-18BF-116E-1483-0B452C01D0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5503" y="3581773"/>
                <a:ext cx="589543" cy="5895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0009FA6-94A6-ECB3-CBB0-D1C864CEAD7A}"/>
                  </a:ext>
                </a:extLst>
              </p:cNvPr>
              <p:cNvSpPr txBox="1"/>
              <p:nvPr/>
            </p:nvSpPr>
            <p:spPr>
              <a:xfrm>
                <a:off x="1155726" y="4114992"/>
                <a:ext cx="995392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000" dirty="0">
                    <a:ln w="0"/>
                    <a:solidFill>
                      <a:schemeClr val="accent5">
                        <a:lumMod val="50000"/>
                      </a:schemeClr>
                    </a:solidFill>
                    <a:latin typeface="Bahnschrift SemiBold" panose="020B0502040204020203" pitchFamily="34" charset="0"/>
                  </a:rPr>
                  <a:t>Water Pumps</a:t>
                </a:r>
                <a:endParaRPr lang="en-US" sz="1000" cap="none" spc="0" dirty="0">
                  <a:ln w="0"/>
                  <a:solidFill>
                    <a:schemeClr val="accent5">
                      <a:lumMod val="50000"/>
                    </a:schemeClr>
                  </a:solidFill>
                  <a:latin typeface="Bahnschrift SemiBold" panose="020B0502040204020203" pitchFamily="34" charset="0"/>
                </a:endParaRPr>
              </a:p>
            </p:txBody>
          </p:sp>
        </p:grpSp>
        <p:pic>
          <p:nvPicPr>
            <p:cNvPr id="1028" name="Picture 4" descr="Automatic Water Tank Level Controller Using Arduino With Code and Circuit  || Proteus Simulation">
              <a:extLst>
                <a:ext uri="{FF2B5EF4-FFF2-40B4-BE49-F238E27FC236}">
                  <a16:creationId xmlns:a16="http://schemas.microsoft.com/office/drawing/2014/main" id="{72586A0B-5431-58EB-7211-01665AAB30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2" t="59768" r="72151"/>
            <a:stretch/>
          </p:blipFill>
          <p:spPr bwMode="auto">
            <a:xfrm>
              <a:off x="1256538" y="1820168"/>
              <a:ext cx="1040594" cy="1148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96E0BF5-B3F3-E3D4-04D0-94C4D0D75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226" y="2346533"/>
              <a:ext cx="302026" cy="12074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A42BE97-80D3-2FA8-9B19-36473043D1E5}"/>
                </a:ext>
              </a:extLst>
            </p:cNvPr>
            <p:cNvCxnSpPr>
              <a:cxnSpLocks/>
            </p:cNvCxnSpPr>
            <p:nvPr/>
          </p:nvCxnSpPr>
          <p:spPr>
            <a:xfrm>
              <a:off x="1038226" y="2358607"/>
              <a:ext cx="0" cy="981945"/>
            </a:xfrm>
            <a:prstGeom prst="line">
              <a:avLst/>
            </a:prstGeom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6" name="Group 1055">
              <a:extLst>
                <a:ext uri="{FF2B5EF4-FFF2-40B4-BE49-F238E27FC236}">
                  <a16:creationId xmlns:a16="http://schemas.microsoft.com/office/drawing/2014/main" id="{75C19616-FC46-2799-5448-19810828C987}"/>
                </a:ext>
              </a:extLst>
            </p:cNvPr>
            <p:cNvGrpSpPr/>
            <p:nvPr/>
          </p:nvGrpSpPr>
          <p:grpSpPr>
            <a:xfrm>
              <a:off x="303956" y="2064774"/>
              <a:ext cx="1071436" cy="2979507"/>
              <a:chOff x="212052" y="2064774"/>
              <a:chExt cx="1044486" cy="2979507"/>
            </a:xfrm>
          </p:grpSpPr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F9D8745-84F3-3A84-C5F0-D26E3D90B0CA}"/>
                  </a:ext>
                </a:extLst>
              </p:cNvPr>
              <p:cNvCxnSpPr/>
              <p:nvPr/>
            </p:nvCxnSpPr>
            <p:spPr>
              <a:xfrm>
                <a:off x="212052" y="2064774"/>
                <a:ext cx="1044486" cy="0"/>
              </a:xfrm>
              <a:prstGeom prst="straightConnector1">
                <a:avLst/>
              </a:prstGeom>
              <a:ln w="12700">
                <a:solidFill>
                  <a:schemeClr val="accent5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C14FD29-BB79-E163-3AD8-25C73EB123CA}"/>
                  </a:ext>
                </a:extLst>
              </p:cNvPr>
              <p:cNvCxnSpPr/>
              <p:nvPr/>
            </p:nvCxnSpPr>
            <p:spPr>
              <a:xfrm>
                <a:off x="212052" y="2064774"/>
                <a:ext cx="0" cy="2979507"/>
              </a:xfrm>
              <a:prstGeom prst="line">
                <a:avLst/>
              </a:prstGeom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BD536C4-DBEE-6EC2-8959-A5F85888D568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>
                <a:off x="212052" y="5044281"/>
                <a:ext cx="12438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9462133-60D5-0681-CF3B-31DCEBC02E80}"/>
                </a:ext>
              </a:extLst>
            </p:cNvPr>
            <p:cNvSpPr txBox="1"/>
            <p:nvPr/>
          </p:nvSpPr>
          <p:spPr>
            <a:xfrm>
              <a:off x="4604723" y="1865089"/>
              <a:ext cx="23287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accent5">
                      <a:lumMod val="50000"/>
                    </a:schemeClr>
                  </a:solidFill>
                  <a:latin typeface="Heavitas" pitchFamily="2" charset="0"/>
                </a:rPr>
                <a:t>Network Layer</a:t>
              </a:r>
              <a:endParaRPr lang="en-US" sz="1400" b="0" cap="none" spc="0" dirty="0">
                <a:ln w="0"/>
                <a:solidFill>
                  <a:schemeClr val="accent5">
                    <a:lumMod val="50000"/>
                  </a:schemeClr>
                </a:solidFill>
                <a:latin typeface="Heavitas" pitchFamily="2" charset="0"/>
              </a:endParaRPr>
            </a:p>
          </p:txBody>
        </p:sp>
        <p:pic>
          <p:nvPicPr>
            <p:cNvPr id="82" name="Picture 2" descr="MQTT Specification">
              <a:extLst>
                <a:ext uri="{FF2B5EF4-FFF2-40B4-BE49-F238E27FC236}">
                  <a16:creationId xmlns:a16="http://schemas.microsoft.com/office/drawing/2014/main" id="{FFAD7AFC-55D9-0CFE-A8BD-E94598D50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650" y="2502908"/>
              <a:ext cx="1108707" cy="282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9D0CB8C-5283-3A34-F882-F99138DA6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25" y="4519889"/>
              <a:ext cx="588086" cy="588086"/>
            </a:xfrm>
            <a:prstGeom prst="rect">
              <a:avLst/>
            </a:prstGeom>
          </p:spPr>
        </p:pic>
        <p:pic>
          <p:nvPicPr>
            <p:cNvPr id="1030" name="Picture 6" descr="Riot Weblogos-03 - Lora Logo, HD Png Download - riot png">
              <a:extLst>
                <a:ext uri="{FF2B5EF4-FFF2-40B4-BE49-F238E27FC236}">
                  <a16:creationId xmlns:a16="http://schemas.microsoft.com/office/drawing/2014/main" id="{825418B6-EF58-CFEE-C4F4-2B52AF90D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34302" y1="38136" x2="37674" y2="45763"/>
                          <a14:foregroundMark x1="37674" y1="45763" x2="43837" y2="49322"/>
                          <a14:foregroundMark x1="21860" y1="28475" x2="22209" y2="48983"/>
                          <a14:foregroundMark x1="22209" y1="48983" x2="23023" y2="51695"/>
                          <a14:foregroundMark x1="56047" y1="31864" x2="55930" y2="45593"/>
                          <a14:foregroundMark x1="78256" y1="37119" x2="83721" y2="36610"/>
                          <a14:foregroundMark x1="36628" y1="62542" x2="43023" y2="63220"/>
                          <a14:foregroundMark x1="47907" y1="66949" x2="40349" y2="68475"/>
                          <a14:foregroundMark x1="50581" y1="74068" x2="38721" y2="75085"/>
                          <a14:foregroundMark x1="41628" y1="50678" x2="40814" y2="48136"/>
                          <a14:foregroundMark x1="42674" y1="26271" x2="37326" y2="26271"/>
                          <a14:foregroundMark x1="29302" y1="17627" x2="42326" y2="17288"/>
                          <a14:foregroundMark x1="42326" y1="17288" x2="50930" y2="20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420" y="4551646"/>
              <a:ext cx="857211" cy="58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5EDFAFF-73D6-0F84-6921-975A9D8D71EB}"/>
                </a:ext>
              </a:extLst>
            </p:cNvPr>
            <p:cNvSpPr/>
            <p:nvPr/>
          </p:nvSpPr>
          <p:spPr>
            <a:xfrm>
              <a:off x="4155843" y="4584519"/>
              <a:ext cx="3045721" cy="674691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11EBE3C-8883-3E64-14B6-04B782BF45E7}"/>
                </a:ext>
              </a:extLst>
            </p:cNvPr>
            <p:cNvSpPr/>
            <p:nvPr/>
          </p:nvSpPr>
          <p:spPr>
            <a:xfrm>
              <a:off x="4155844" y="3242766"/>
              <a:ext cx="3035888" cy="1101582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8DCD9834-7C67-0400-53E0-60E14E8945C4}"/>
                </a:ext>
              </a:extLst>
            </p:cNvPr>
            <p:cNvGrpSpPr/>
            <p:nvPr/>
          </p:nvGrpSpPr>
          <p:grpSpPr>
            <a:xfrm>
              <a:off x="3430550" y="3947581"/>
              <a:ext cx="728384" cy="1383503"/>
              <a:chOff x="3548264" y="3066745"/>
              <a:chExt cx="610670" cy="2154183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04500388-C358-28C2-F91F-054DD17F8D6E}"/>
                  </a:ext>
                </a:extLst>
              </p:cNvPr>
              <p:cNvGrpSpPr/>
              <p:nvPr/>
            </p:nvGrpSpPr>
            <p:grpSpPr>
              <a:xfrm>
                <a:off x="3814916" y="3066745"/>
                <a:ext cx="344018" cy="2154183"/>
                <a:chOff x="3814916" y="4032053"/>
                <a:chExt cx="428724" cy="1188875"/>
              </a:xfrm>
            </p:grpSpPr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6C75A71-E684-A759-EF0C-BEFE820B36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4916" y="4043518"/>
                  <a:ext cx="428724" cy="0"/>
                </a:xfrm>
                <a:prstGeom prst="straightConnector1">
                  <a:avLst/>
                </a:prstGeom>
                <a:ln w="12700">
                  <a:solidFill>
                    <a:schemeClr val="accent5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279F128A-913A-1381-FAD0-D870F6C734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4916" y="4032053"/>
                  <a:ext cx="0" cy="1188875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66A226A-D614-42B5-9C61-78F5285BDA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8264" y="5206513"/>
                <a:ext cx="25952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5097884D-5F87-68EC-6E58-38D7B75787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116" y="4361213"/>
              <a:ext cx="0" cy="226272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E13CB2C-C57C-A569-A3C0-C86D67E2DFD7}"/>
                </a:ext>
              </a:extLst>
            </p:cNvPr>
            <p:cNvSpPr/>
            <p:nvPr/>
          </p:nvSpPr>
          <p:spPr>
            <a:xfrm>
              <a:off x="7928128" y="553916"/>
              <a:ext cx="3007334" cy="1792618"/>
            </a:xfrm>
            <a:prstGeom prst="rect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C667BB9-0416-5042-A0F9-F5114820268E}"/>
                </a:ext>
              </a:extLst>
            </p:cNvPr>
            <p:cNvSpPr/>
            <p:nvPr/>
          </p:nvSpPr>
          <p:spPr>
            <a:xfrm>
              <a:off x="7937960" y="3066749"/>
              <a:ext cx="3007334" cy="1792618"/>
            </a:xfrm>
            <a:prstGeom prst="rect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32" name="Picture 8" descr="Blog Search Result:">
              <a:extLst>
                <a:ext uri="{FF2B5EF4-FFF2-40B4-BE49-F238E27FC236}">
                  <a16:creationId xmlns:a16="http://schemas.microsoft.com/office/drawing/2014/main" id="{24FD3B07-2B7A-DA4D-A074-E3B2314F1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709" y="1144709"/>
              <a:ext cx="1245903" cy="778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hought Bubble: Cloud 104">
              <a:extLst>
                <a:ext uri="{FF2B5EF4-FFF2-40B4-BE49-F238E27FC236}">
                  <a16:creationId xmlns:a16="http://schemas.microsoft.com/office/drawing/2014/main" id="{4D480E21-0EC5-3806-EF6C-14569DDE0CD2}"/>
                </a:ext>
              </a:extLst>
            </p:cNvPr>
            <p:cNvSpPr/>
            <p:nvPr/>
          </p:nvSpPr>
          <p:spPr>
            <a:xfrm>
              <a:off x="8435789" y="926676"/>
              <a:ext cx="2103696" cy="1282051"/>
            </a:xfrm>
            <a:custGeom>
              <a:avLst/>
              <a:gdLst>
                <a:gd name="connsiteX0" fmla="*/ 3900 w 43200"/>
                <a:gd name="connsiteY0" fmla="*/ 14370 h 43200"/>
                <a:gd name="connsiteX1" fmla="*/ 5623 w 43200"/>
                <a:gd name="connsiteY1" fmla="*/ 6907 h 43200"/>
                <a:gd name="connsiteX2" fmla="*/ 14005 w 43200"/>
                <a:gd name="connsiteY2" fmla="*/ 5202 h 43200"/>
                <a:gd name="connsiteX3" fmla="*/ 22456 w 43200"/>
                <a:gd name="connsiteY3" fmla="*/ 3432 h 43200"/>
                <a:gd name="connsiteX4" fmla="*/ 25749 w 43200"/>
                <a:gd name="connsiteY4" fmla="*/ 200 h 43200"/>
                <a:gd name="connsiteX5" fmla="*/ 29833 w 43200"/>
                <a:gd name="connsiteY5" fmla="*/ 2481 h 43200"/>
                <a:gd name="connsiteX6" fmla="*/ 35463 w 43200"/>
                <a:gd name="connsiteY6" fmla="*/ 690 h 43200"/>
                <a:gd name="connsiteX7" fmla="*/ 38318 w 43200"/>
                <a:gd name="connsiteY7" fmla="*/ 5576 h 43200"/>
                <a:gd name="connsiteX8" fmla="*/ 41982 w 43200"/>
                <a:gd name="connsiteY8" fmla="*/ 10318 h 43200"/>
                <a:gd name="connsiteX9" fmla="*/ 41818 w 43200"/>
                <a:gd name="connsiteY9" fmla="*/ 15460 h 43200"/>
                <a:gd name="connsiteX10" fmla="*/ 43016 w 43200"/>
                <a:gd name="connsiteY10" fmla="*/ 23322 h 43200"/>
                <a:gd name="connsiteX11" fmla="*/ 37404 w 43200"/>
                <a:gd name="connsiteY11" fmla="*/ 30204 h 43200"/>
                <a:gd name="connsiteX12" fmla="*/ 35395 w 43200"/>
                <a:gd name="connsiteY12" fmla="*/ 36101 h 43200"/>
                <a:gd name="connsiteX13" fmla="*/ 28555 w 43200"/>
                <a:gd name="connsiteY13" fmla="*/ 36815 h 43200"/>
                <a:gd name="connsiteX14" fmla="*/ 23667 w 43200"/>
                <a:gd name="connsiteY14" fmla="*/ 43106 h 43200"/>
                <a:gd name="connsiteX15" fmla="*/ 16480 w 43200"/>
                <a:gd name="connsiteY15" fmla="*/ 39266 h 43200"/>
                <a:gd name="connsiteX16" fmla="*/ 5804 w 43200"/>
                <a:gd name="connsiteY16" fmla="*/ 35472 h 43200"/>
                <a:gd name="connsiteX17" fmla="*/ 1110 w 43200"/>
                <a:gd name="connsiteY17" fmla="*/ 31250 h 43200"/>
                <a:gd name="connsiteX18" fmla="*/ 2113 w 43200"/>
                <a:gd name="connsiteY18" fmla="*/ 25551 h 43200"/>
                <a:gd name="connsiteX19" fmla="*/ -5 w 43200"/>
                <a:gd name="connsiteY19" fmla="*/ 19704 h 43200"/>
                <a:gd name="connsiteX20" fmla="*/ 3863 w 43200"/>
                <a:gd name="connsiteY20" fmla="*/ 14507 h 43200"/>
                <a:gd name="connsiteX21" fmla="*/ 3900 w 43200"/>
                <a:gd name="connsiteY21" fmla="*/ 14370 h 43200"/>
                <a:gd name="connsiteX0" fmla="*/ 877629 w 2867691"/>
                <a:gd name="connsiteY0" fmla="*/ 1668996 h 1483552"/>
                <a:gd name="connsiteX1" fmla="*/ 836419 w 2867691"/>
                <a:gd name="connsiteY1" fmla="*/ 1710206 h 1483552"/>
                <a:gd name="connsiteX2" fmla="*/ 795209 w 2867691"/>
                <a:gd name="connsiteY2" fmla="*/ 1668996 h 1483552"/>
                <a:gd name="connsiteX3" fmla="*/ 836419 w 2867691"/>
                <a:gd name="connsiteY3" fmla="*/ 1627786 h 1483552"/>
                <a:gd name="connsiteX4" fmla="*/ 877629 w 2867691"/>
                <a:gd name="connsiteY4" fmla="*/ 1668996 h 1483552"/>
                <a:gd name="connsiteX0" fmla="*/ 951962 w 2867691"/>
                <a:gd name="connsiteY0" fmla="*/ 1617588 h 1483552"/>
                <a:gd name="connsiteX1" fmla="*/ 869542 w 2867691"/>
                <a:gd name="connsiteY1" fmla="*/ 1700008 h 1483552"/>
                <a:gd name="connsiteX2" fmla="*/ 787122 w 2867691"/>
                <a:gd name="connsiteY2" fmla="*/ 1617588 h 1483552"/>
                <a:gd name="connsiteX3" fmla="*/ 869542 w 2867691"/>
                <a:gd name="connsiteY3" fmla="*/ 1535168 h 1483552"/>
                <a:gd name="connsiteX4" fmla="*/ 951962 w 2867691"/>
                <a:gd name="connsiteY4" fmla="*/ 1617588 h 1483552"/>
                <a:gd name="connsiteX0" fmla="*/ 1070936 w 2867691"/>
                <a:gd name="connsiteY0" fmla="*/ 1496896 h 1483552"/>
                <a:gd name="connsiteX1" fmla="*/ 947307 w 2867691"/>
                <a:gd name="connsiteY1" fmla="*/ 1620525 h 1483552"/>
                <a:gd name="connsiteX2" fmla="*/ 823678 w 2867691"/>
                <a:gd name="connsiteY2" fmla="*/ 1496896 h 1483552"/>
                <a:gd name="connsiteX3" fmla="*/ 947307 w 2867691"/>
                <a:gd name="connsiteY3" fmla="*/ 1373267 h 1483552"/>
                <a:gd name="connsiteX4" fmla="*/ 1070936 w 2867691"/>
                <a:gd name="connsiteY4" fmla="*/ 1496896 h 1483552"/>
                <a:gd name="connsiteX0" fmla="*/ 4693 w 43200"/>
                <a:gd name="connsiteY0" fmla="*/ 26177 h 43200"/>
                <a:gd name="connsiteX1" fmla="*/ 2160 w 43200"/>
                <a:gd name="connsiteY1" fmla="*/ 25380 h 43200"/>
                <a:gd name="connsiteX2" fmla="*/ 6928 w 43200"/>
                <a:gd name="connsiteY2" fmla="*/ 34899 h 43200"/>
                <a:gd name="connsiteX3" fmla="*/ 5820 w 43200"/>
                <a:gd name="connsiteY3" fmla="*/ 35280 h 43200"/>
                <a:gd name="connsiteX4" fmla="*/ 16478 w 43200"/>
                <a:gd name="connsiteY4" fmla="*/ 39090 h 43200"/>
                <a:gd name="connsiteX5" fmla="*/ 15810 w 43200"/>
                <a:gd name="connsiteY5" fmla="*/ 37350 h 43200"/>
                <a:gd name="connsiteX6" fmla="*/ 28827 w 43200"/>
                <a:gd name="connsiteY6" fmla="*/ 34751 h 43200"/>
                <a:gd name="connsiteX7" fmla="*/ 28560 w 43200"/>
                <a:gd name="connsiteY7" fmla="*/ 36660 h 43200"/>
                <a:gd name="connsiteX8" fmla="*/ 34129 w 43200"/>
                <a:gd name="connsiteY8" fmla="*/ 22954 h 43200"/>
                <a:gd name="connsiteX9" fmla="*/ 37380 w 43200"/>
                <a:gd name="connsiteY9" fmla="*/ 30090 h 43200"/>
                <a:gd name="connsiteX10" fmla="*/ 41798 w 43200"/>
                <a:gd name="connsiteY10" fmla="*/ 15354 h 43200"/>
                <a:gd name="connsiteX11" fmla="*/ 40350 w 43200"/>
                <a:gd name="connsiteY11" fmla="*/ 18030 h 43200"/>
                <a:gd name="connsiteX12" fmla="*/ 38324 w 43200"/>
                <a:gd name="connsiteY12" fmla="*/ 5426 h 43200"/>
                <a:gd name="connsiteX13" fmla="*/ 38400 w 43200"/>
                <a:gd name="connsiteY13" fmla="*/ 6690 h 43200"/>
                <a:gd name="connsiteX14" fmla="*/ 29078 w 43200"/>
                <a:gd name="connsiteY14" fmla="*/ 3952 h 43200"/>
                <a:gd name="connsiteX15" fmla="*/ 29820 w 43200"/>
                <a:gd name="connsiteY15" fmla="*/ 2340 h 43200"/>
                <a:gd name="connsiteX16" fmla="*/ 22141 w 43200"/>
                <a:gd name="connsiteY16" fmla="*/ 4720 h 43200"/>
                <a:gd name="connsiteX17" fmla="*/ 22500 w 43200"/>
                <a:gd name="connsiteY17" fmla="*/ 3330 h 43200"/>
                <a:gd name="connsiteX18" fmla="*/ 14000 w 43200"/>
                <a:gd name="connsiteY18" fmla="*/ 5192 h 43200"/>
                <a:gd name="connsiteX19" fmla="*/ 15300 w 43200"/>
                <a:gd name="connsiteY19" fmla="*/ 6540 h 43200"/>
                <a:gd name="connsiteX20" fmla="*/ 4127 w 43200"/>
                <a:gd name="connsiteY20" fmla="*/ 15789 h 43200"/>
                <a:gd name="connsiteX21" fmla="*/ 3900 w 43200"/>
                <a:gd name="connsiteY21" fmla="*/ 14370 h 43200"/>
                <a:gd name="connsiteX0" fmla="*/ 3936 w 43256"/>
                <a:gd name="connsiteY0" fmla="*/ 14229 h 49362"/>
                <a:gd name="connsiteX1" fmla="*/ 5659 w 43256"/>
                <a:gd name="connsiteY1" fmla="*/ 6766 h 49362"/>
                <a:gd name="connsiteX2" fmla="*/ 14041 w 43256"/>
                <a:gd name="connsiteY2" fmla="*/ 5061 h 49362"/>
                <a:gd name="connsiteX3" fmla="*/ 22492 w 43256"/>
                <a:gd name="connsiteY3" fmla="*/ 3291 h 49362"/>
                <a:gd name="connsiteX4" fmla="*/ 25785 w 43256"/>
                <a:gd name="connsiteY4" fmla="*/ 59 h 49362"/>
                <a:gd name="connsiteX5" fmla="*/ 29869 w 43256"/>
                <a:gd name="connsiteY5" fmla="*/ 2340 h 49362"/>
                <a:gd name="connsiteX6" fmla="*/ 35499 w 43256"/>
                <a:gd name="connsiteY6" fmla="*/ 549 h 49362"/>
                <a:gd name="connsiteX7" fmla="*/ 38354 w 43256"/>
                <a:gd name="connsiteY7" fmla="*/ 5435 h 49362"/>
                <a:gd name="connsiteX8" fmla="*/ 42018 w 43256"/>
                <a:gd name="connsiteY8" fmla="*/ 10177 h 49362"/>
                <a:gd name="connsiteX9" fmla="*/ 41854 w 43256"/>
                <a:gd name="connsiteY9" fmla="*/ 15319 h 49362"/>
                <a:gd name="connsiteX10" fmla="*/ 43052 w 43256"/>
                <a:gd name="connsiteY10" fmla="*/ 23181 h 49362"/>
                <a:gd name="connsiteX11" fmla="*/ 37440 w 43256"/>
                <a:gd name="connsiteY11" fmla="*/ 30063 h 49362"/>
                <a:gd name="connsiteX12" fmla="*/ 35431 w 43256"/>
                <a:gd name="connsiteY12" fmla="*/ 35960 h 49362"/>
                <a:gd name="connsiteX13" fmla="*/ 28591 w 43256"/>
                <a:gd name="connsiteY13" fmla="*/ 36674 h 49362"/>
                <a:gd name="connsiteX14" fmla="*/ 23703 w 43256"/>
                <a:gd name="connsiteY14" fmla="*/ 42965 h 49362"/>
                <a:gd name="connsiteX15" fmla="*/ 16516 w 43256"/>
                <a:gd name="connsiteY15" fmla="*/ 39125 h 49362"/>
                <a:gd name="connsiteX16" fmla="*/ 5840 w 43256"/>
                <a:gd name="connsiteY16" fmla="*/ 35331 h 49362"/>
                <a:gd name="connsiteX17" fmla="*/ 1146 w 43256"/>
                <a:gd name="connsiteY17" fmla="*/ 31109 h 49362"/>
                <a:gd name="connsiteX18" fmla="*/ 2149 w 43256"/>
                <a:gd name="connsiteY18" fmla="*/ 25410 h 49362"/>
                <a:gd name="connsiteX19" fmla="*/ 31 w 43256"/>
                <a:gd name="connsiteY19" fmla="*/ 19563 h 49362"/>
                <a:gd name="connsiteX20" fmla="*/ 3899 w 43256"/>
                <a:gd name="connsiteY20" fmla="*/ 14366 h 49362"/>
                <a:gd name="connsiteX21" fmla="*/ 3936 w 43256"/>
                <a:gd name="connsiteY21" fmla="*/ 14229 h 49362"/>
                <a:gd name="connsiteX0" fmla="*/ 880019 w 2871409"/>
                <a:gd name="connsiteY0" fmla="*/ 1664154 h 1695166"/>
                <a:gd name="connsiteX1" fmla="*/ 797599 w 2871409"/>
                <a:gd name="connsiteY1" fmla="*/ 1664154 h 1695166"/>
                <a:gd name="connsiteX2" fmla="*/ 838809 w 2871409"/>
                <a:gd name="connsiteY2" fmla="*/ 1622944 h 1695166"/>
                <a:gd name="connsiteX3" fmla="*/ 880019 w 2871409"/>
                <a:gd name="connsiteY3" fmla="*/ 1664154 h 1695166"/>
                <a:gd name="connsiteX0" fmla="*/ 954352 w 2871409"/>
                <a:gd name="connsiteY0" fmla="*/ 1612746 h 1695166"/>
                <a:gd name="connsiteX1" fmla="*/ 871932 w 2871409"/>
                <a:gd name="connsiteY1" fmla="*/ 1695166 h 1695166"/>
                <a:gd name="connsiteX2" fmla="*/ 789512 w 2871409"/>
                <a:gd name="connsiteY2" fmla="*/ 1612746 h 1695166"/>
                <a:gd name="connsiteX3" fmla="*/ 871932 w 2871409"/>
                <a:gd name="connsiteY3" fmla="*/ 1530326 h 1695166"/>
                <a:gd name="connsiteX4" fmla="*/ 954352 w 2871409"/>
                <a:gd name="connsiteY4" fmla="*/ 1612746 h 1695166"/>
                <a:gd name="connsiteX0" fmla="*/ 1073326 w 2871409"/>
                <a:gd name="connsiteY0" fmla="*/ 1492054 h 1695166"/>
                <a:gd name="connsiteX1" fmla="*/ 949697 w 2871409"/>
                <a:gd name="connsiteY1" fmla="*/ 1615683 h 1695166"/>
                <a:gd name="connsiteX2" fmla="*/ 826068 w 2871409"/>
                <a:gd name="connsiteY2" fmla="*/ 1492054 h 1695166"/>
                <a:gd name="connsiteX3" fmla="*/ 949697 w 2871409"/>
                <a:gd name="connsiteY3" fmla="*/ 1368425 h 1695166"/>
                <a:gd name="connsiteX4" fmla="*/ 1073326 w 2871409"/>
                <a:gd name="connsiteY4" fmla="*/ 1492054 h 1695166"/>
                <a:gd name="connsiteX0" fmla="*/ 4729 w 43256"/>
                <a:gd name="connsiteY0" fmla="*/ 26036 h 49362"/>
                <a:gd name="connsiteX1" fmla="*/ 2196 w 43256"/>
                <a:gd name="connsiteY1" fmla="*/ 25239 h 49362"/>
                <a:gd name="connsiteX2" fmla="*/ 6964 w 43256"/>
                <a:gd name="connsiteY2" fmla="*/ 34758 h 49362"/>
                <a:gd name="connsiteX3" fmla="*/ 5856 w 43256"/>
                <a:gd name="connsiteY3" fmla="*/ 35139 h 49362"/>
                <a:gd name="connsiteX4" fmla="*/ 16514 w 43256"/>
                <a:gd name="connsiteY4" fmla="*/ 38949 h 49362"/>
                <a:gd name="connsiteX5" fmla="*/ 15846 w 43256"/>
                <a:gd name="connsiteY5" fmla="*/ 37209 h 49362"/>
                <a:gd name="connsiteX6" fmla="*/ 28863 w 43256"/>
                <a:gd name="connsiteY6" fmla="*/ 34610 h 49362"/>
                <a:gd name="connsiteX7" fmla="*/ 28596 w 43256"/>
                <a:gd name="connsiteY7" fmla="*/ 36519 h 49362"/>
                <a:gd name="connsiteX8" fmla="*/ 34165 w 43256"/>
                <a:gd name="connsiteY8" fmla="*/ 22813 h 49362"/>
                <a:gd name="connsiteX9" fmla="*/ 37416 w 43256"/>
                <a:gd name="connsiteY9" fmla="*/ 29949 h 49362"/>
                <a:gd name="connsiteX10" fmla="*/ 41834 w 43256"/>
                <a:gd name="connsiteY10" fmla="*/ 15213 h 49362"/>
                <a:gd name="connsiteX11" fmla="*/ 40386 w 43256"/>
                <a:gd name="connsiteY11" fmla="*/ 17889 h 49362"/>
                <a:gd name="connsiteX12" fmla="*/ 38360 w 43256"/>
                <a:gd name="connsiteY12" fmla="*/ 5285 h 49362"/>
                <a:gd name="connsiteX13" fmla="*/ 38436 w 43256"/>
                <a:gd name="connsiteY13" fmla="*/ 6549 h 49362"/>
                <a:gd name="connsiteX14" fmla="*/ 29114 w 43256"/>
                <a:gd name="connsiteY14" fmla="*/ 3811 h 49362"/>
                <a:gd name="connsiteX15" fmla="*/ 29856 w 43256"/>
                <a:gd name="connsiteY15" fmla="*/ 2199 h 49362"/>
                <a:gd name="connsiteX16" fmla="*/ 22177 w 43256"/>
                <a:gd name="connsiteY16" fmla="*/ 4579 h 49362"/>
                <a:gd name="connsiteX17" fmla="*/ 22536 w 43256"/>
                <a:gd name="connsiteY17" fmla="*/ 3189 h 49362"/>
                <a:gd name="connsiteX18" fmla="*/ 14036 w 43256"/>
                <a:gd name="connsiteY18" fmla="*/ 5051 h 49362"/>
                <a:gd name="connsiteX19" fmla="*/ 15336 w 43256"/>
                <a:gd name="connsiteY19" fmla="*/ 6399 h 49362"/>
                <a:gd name="connsiteX20" fmla="*/ 4163 w 43256"/>
                <a:gd name="connsiteY20" fmla="*/ 15648 h 49362"/>
                <a:gd name="connsiteX21" fmla="*/ 3936 w 43256"/>
                <a:gd name="connsiteY21" fmla="*/ 14229 h 49362"/>
                <a:gd name="connsiteX0" fmla="*/ 3936 w 43256"/>
                <a:gd name="connsiteY0" fmla="*/ 14229 h 49362"/>
                <a:gd name="connsiteX1" fmla="*/ 5659 w 43256"/>
                <a:gd name="connsiteY1" fmla="*/ 6766 h 49362"/>
                <a:gd name="connsiteX2" fmla="*/ 14041 w 43256"/>
                <a:gd name="connsiteY2" fmla="*/ 5061 h 49362"/>
                <a:gd name="connsiteX3" fmla="*/ 22492 w 43256"/>
                <a:gd name="connsiteY3" fmla="*/ 3291 h 49362"/>
                <a:gd name="connsiteX4" fmla="*/ 25785 w 43256"/>
                <a:gd name="connsiteY4" fmla="*/ 59 h 49362"/>
                <a:gd name="connsiteX5" fmla="*/ 29869 w 43256"/>
                <a:gd name="connsiteY5" fmla="*/ 2340 h 49362"/>
                <a:gd name="connsiteX6" fmla="*/ 35499 w 43256"/>
                <a:gd name="connsiteY6" fmla="*/ 549 h 49362"/>
                <a:gd name="connsiteX7" fmla="*/ 38354 w 43256"/>
                <a:gd name="connsiteY7" fmla="*/ 5435 h 49362"/>
                <a:gd name="connsiteX8" fmla="*/ 42018 w 43256"/>
                <a:gd name="connsiteY8" fmla="*/ 10177 h 49362"/>
                <a:gd name="connsiteX9" fmla="*/ 41854 w 43256"/>
                <a:gd name="connsiteY9" fmla="*/ 15319 h 49362"/>
                <a:gd name="connsiteX10" fmla="*/ 43052 w 43256"/>
                <a:gd name="connsiteY10" fmla="*/ 23181 h 49362"/>
                <a:gd name="connsiteX11" fmla="*/ 37440 w 43256"/>
                <a:gd name="connsiteY11" fmla="*/ 30063 h 49362"/>
                <a:gd name="connsiteX12" fmla="*/ 35431 w 43256"/>
                <a:gd name="connsiteY12" fmla="*/ 35960 h 49362"/>
                <a:gd name="connsiteX13" fmla="*/ 28591 w 43256"/>
                <a:gd name="connsiteY13" fmla="*/ 36674 h 49362"/>
                <a:gd name="connsiteX14" fmla="*/ 23703 w 43256"/>
                <a:gd name="connsiteY14" fmla="*/ 42965 h 49362"/>
                <a:gd name="connsiteX15" fmla="*/ 16516 w 43256"/>
                <a:gd name="connsiteY15" fmla="*/ 39125 h 49362"/>
                <a:gd name="connsiteX16" fmla="*/ 5840 w 43256"/>
                <a:gd name="connsiteY16" fmla="*/ 35331 h 49362"/>
                <a:gd name="connsiteX17" fmla="*/ 1146 w 43256"/>
                <a:gd name="connsiteY17" fmla="*/ 31109 h 49362"/>
                <a:gd name="connsiteX18" fmla="*/ 2149 w 43256"/>
                <a:gd name="connsiteY18" fmla="*/ 25410 h 49362"/>
                <a:gd name="connsiteX19" fmla="*/ 31 w 43256"/>
                <a:gd name="connsiteY19" fmla="*/ 19563 h 49362"/>
                <a:gd name="connsiteX20" fmla="*/ 3899 w 43256"/>
                <a:gd name="connsiteY20" fmla="*/ 14366 h 49362"/>
                <a:gd name="connsiteX21" fmla="*/ 3936 w 43256"/>
                <a:gd name="connsiteY21" fmla="*/ 14229 h 49362"/>
                <a:gd name="connsiteX0" fmla="*/ 880019 w 2871409"/>
                <a:gd name="connsiteY0" fmla="*/ 1664154 h 1695166"/>
                <a:gd name="connsiteX1" fmla="*/ 838809 w 2871409"/>
                <a:gd name="connsiteY1" fmla="*/ 1622944 h 1695166"/>
                <a:gd name="connsiteX2" fmla="*/ 880019 w 2871409"/>
                <a:gd name="connsiteY2" fmla="*/ 1664154 h 1695166"/>
                <a:gd name="connsiteX0" fmla="*/ 954352 w 2871409"/>
                <a:gd name="connsiteY0" fmla="*/ 1612746 h 1695166"/>
                <a:gd name="connsiteX1" fmla="*/ 871932 w 2871409"/>
                <a:gd name="connsiteY1" fmla="*/ 1695166 h 1695166"/>
                <a:gd name="connsiteX2" fmla="*/ 789512 w 2871409"/>
                <a:gd name="connsiteY2" fmla="*/ 1612746 h 1695166"/>
                <a:gd name="connsiteX3" fmla="*/ 871932 w 2871409"/>
                <a:gd name="connsiteY3" fmla="*/ 1530326 h 1695166"/>
                <a:gd name="connsiteX4" fmla="*/ 954352 w 2871409"/>
                <a:gd name="connsiteY4" fmla="*/ 1612746 h 1695166"/>
                <a:gd name="connsiteX0" fmla="*/ 1073326 w 2871409"/>
                <a:gd name="connsiteY0" fmla="*/ 1492054 h 1695166"/>
                <a:gd name="connsiteX1" fmla="*/ 949697 w 2871409"/>
                <a:gd name="connsiteY1" fmla="*/ 1615683 h 1695166"/>
                <a:gd name="connsiteX2" fmla="*/ 826068 w 2871409"/>
                <a:gd name="connsiteY2" fmla="*/ 1492054 h 1695166"/>
                <a:gd name="connsiteX3" fmla="*/ 949697 w 2871409"/>
                <a:gd name="connsiteY3" fmla="*/ 1368425 h 1695166"/>
                <a:gd name="connsiteX4" fmla="*/ 1073326 w 2871409"/>
                <a:gd name="connsiteY4" fmla="*/ 1492054 h 1695166"/>
                <a:gd name="connsiteX0" fmla="*/ 4729 w 43256"/>
                <a:gd name="connsiteY0" fmla="*/ 26036 h 49362"/>
                <a:gd name="connsiteX1" fmla="*/ 2196 w 43256"/>
                <a:gd name="connsiteY1" fmla="*/ 25239 h 49362"/>
                <a:gd name="connsiteX2" fmla="*/ 6964 w 43256"/>
                <a:gd name="connsiteY2" fmla="*/ 34758 h 49362"/>
                <a:gd name="connsiteX3" fmla="*/ 5856 w 43256"/>
                <a:gd name="connsiteY3" fmla="*/ 35139 h 49362"/>
                <a:gd name="connsiteX4" fmla="*/ 16514 w 43256"/>
                <a:gd name="connsiteY4" fmla="*/ 38949 h 49362"/>
                <a:gd name="connsiteX5" fmla="*/ 15846 w 43256"/>
                <a:gd name="connsiteY5" fmla="*/ 37209 h 49362"/>
                <a:gd name="connsiteX6" fmla="*/ 28863 w 43256"/>
                <a:gd name="connsiteY6" fmla="*/ 34610 h 49362"/>
                <a:gd name="connsiteX7" fmla="*/ 28596 w 43256"/>
                <a:gd name="connsiteY7" fmla="*/ 36519 h 49362"/>
                <a:gd name="connsiteX8" fmla="*/ 34165 w 43256"/>
                <a:gd name="connsiteY8" fmla="*/ 22813 h 49362"/>
                <a:gd name="connsiteX9" fmla="*/ 37416 w 43256"/>
                <a:gd name="connsiteY9" fmla="*/ 29949 h 49362"/>
                <a:gd name="connsiteX10" fmla="*/ 41834 w 43256"/>
                <a:gd name="connsiteY10" fmla="*/ 15213 h 49362"/>
                <a:gd name="connsiteX11" fmla="*/ 40386 w 43256"/>
                <a:gd name="connsiteY11" fmla="*/ 17889 h 49362"/>
                <a:gd name="connsiteX12" fmla="*/ 38360 w 43256"/>
                <a:gd name="connsiteY12" fmla="*/ 5285 h 49362"/>
                <a:gd name="connsiteX13" fmla="*/ 38436 w 43256"/>
                <a:gd name="connsiteY13" fmla="*/ 6549 h 49362"/>
                <a:gd name="connsiteX14" fmla="*/ 29114 w 43256"/>
                <a:gd name="connsiteY14" fmla="*/ 3811 h 49362"/>
                <a:gd name="connsiteX15" fmla="*/ 29856 w 43256"/>
                <a:gd name="connsiteY15" fmla="*/ 2199 h 49362"/>
                <a:gd name="connsiteX16" fmla="*/ 22177 w 43256"/>
                <a:gd name="connsiteY16" fmla="*/ 4579 h 49362"/>
                <a:gd name="connsiteX17" fmla="*/ 22536 w 43256"/>
                <a:gd name="connsiteY17" fmla="*/ 3189 h 49362"/>
                <a:gd name="connsiteX18" fmla="*/ 14036 w 43256"/>
                <a:gd name="connsiteY18" fmla="*/ 5051 h 49362"/>
                <a:gd name="connsiteX19" fmla="*/ 15336 w 43256"/>
                <a:gd name="connsiteY19" fmla="*/ 6399 h 49362"/>
                <a:gd name="connsiteX20" fmla="*/ 4163 w 43256"/>
                <a:gd name="connsiteY20" fmla="*/ 15648 h 49362"/>
                <a:gd name="connsiteX21" fmla="*/ 3936 w 43256"/>
                <a:gd name="connsiteY21" fmla="*/ 14229 h 49362"/>
                <a:gd name="connsiteX0" fmla="*/ 3936 w 43256"/>
                <a:gd name="connsiteY0" fmla="*/ 14229 h 48459"/>
                <a:gd name="connsiteX1" fmla="*/ 5659 w 43256"/>
                <a:gd name="connsiteY1" fmla="*/ 6766 h 48459"/>
                <a:gd name="connsiteX2" fmla="*/ 14041 w 43256"/>
                <a:gd name="connsiteY2" fmla="*/ 5061 h 48459"/>
                <a:gd name="connsiteX3" fmla="*/ 22492 w 43256"/>
                <a:gd name="connsiteY3" fmla="*/ 3291 h 48459"/>
                <a:gd name="connsiteX4" fmla="*/ 25785 w 43256"/>
                <a:gd name="connsiteY4" fmla="*/ 59 h 48459"/>
                <a:gd name="connsiteX5" fmla="*/ 29869 w 43256"/>
                <a:gd name="connsiteY5" fmla="*/ 2340 h 48459"/>
                <a:gd name="connsiteX6" fmla="*/ 35499 w 43256"/>
                <a:gd name="connsiteY6" fmla="*/ 549 h 48459"/>
                <a:gd name="connsiteX7" fmla="*/ 38354 w 43256"/>
                <a:gd name="connsiteY7" fmla="*/ 5435 h 48459"/>
                <a:gd name="connsiteX8" fmla="*/ 42018 w 43256"/>
                <a:gd name="connsiteY8" fmla="*/ 10177 h 48459"/>
                <a:gd name="connsiteX9" fmla="*/ 41854 w 43256"/>
                <a:gd name="connsiteY9" fmla="*/ 15319 h 48459"/>
                <a:gd name="connsiteX10" fmla="*/ 43052 w 43256"/>
                <a:gd name="connsiteY10" fmla="*/ 23181 h 48459"/>
                <a:gd name="connsiteX11" fmla="*/ 37440 w 43256"/>
                <a:gd name="connsiteY11" fmla="*/ 30063 h 48459"/>
                <a:gd name="connsiteX12" fmla="*/ 35431 w 43256"/>
                <a:gd name="connsiteY12" fmla="*/ 35960 h 48459"/>
                <a:gd name="connsiteX13" fmla="*/ 28591 w 43256"/>
                <a:gd name="connsiteY13" fmla="*/ 36674 h 48459"/>
                <a:gd name="connsiteX14" fmla="*/ 23703 w 43256"/>
                <a:gd name="connsiteY14" fmla="*/ 42965 h 48459"/>
                <a:gd name="connsiteX15" fmla="*/ 16516 w 43256"/>
                <a:gd name="connsiteY15" fmla="*/ 39125 h 48459"/>
                <a:gd name="connsiteX16" fmla="*/ 5840 w 43256"/>
                <a:gd name="connsiteY16" fmla="*/ 35331 h 48459"/>
                <a:gd name="connsiteX17" fmla="*/ 1146 w 43256"/>
                <a:gd name="connsiteY17" fmla="*/ 31109 h 48459"/>
                <a:gd name="connsiteX18" fmla="*/ 2149 w 43256"/>
                <a:gd name="connsiteY18" fmla="*/ 25410 h 48459"/>
                <a:gd name="connsiteX19" fmla="*/ 31 w 43256"/>
                <a:gd name="connsiteY19" fmla="*/ 19563 h 48459"/>
                <a:gd name="connsiteX20" fmla="*/ 3899 w 43256"/>
                <a:gd name="connsiteY20" fmla="*/ 14366 h 48459"/>
                <a:gd name="connsiteX21" fmla="*/ 3936 w 43256"/>
                <a:gd name="connsiteY21" fmla="*/ 14229 h 48459"/>
                <a:gd name="connsiteX0" fmla="*/ 880019 w 2871409"/>
                <a:gd name="connsiteY0" fmla="*/ 1664154 h 1664154"/>
                <a:gd name="connsiteX1" fmla="*/ 838809 w 2871409"/>
                <a:gd name="connsiteY1" fmla="*/ 1622944 h 1664154"/>
                <a:gd name="connsiteX2" fmla="*/ 880019 w 2871409"/>
                <a:gd name="connsiteY2" fmla="*/ 1664154 h 1664154"/>
                <a:gd name="connsiteX0" fmla="*/ 954352 w 2871409"/>
                <a:gd name="connsiteY0" fmla="*/ 1612746 h 1664154"/>
                <a:gd name="connsiteX1" fmla="*/ 789512 w 2871409"/>
                <a:gd name="connsiteY1" fmla="*/ 1612746 h 1664154"/>
                <a:gd name="connsiteX2" fmla="*/ 871932 w 2871409"/>
                <a:gd name="connsiteY2" fmla="*/ 1530326 h 1664154"/>
                <a:gd name="connsiteX3" fmla="*/ 954352 w 2871409"/>
                <a:gd name="connsiteY3" fmla="*/ 1612746 h 1664154"/>
                <a:gd name="connsiteX0" fmla="*/ 1073326 w 2871409"/>
                <a:gd name="connsiteY0" fmla="*/ 1492054 h 1664154"/>
                <a:gd name="connsiteX1" fmla="*/ 949697 w 2871409"/>
                <a:gd name="connsiteY1" fmla="*/ 1615683 h 1664154"/>
                <a:gd name="connsiteX2" fmla="*/ 826068 w 2871409"/>
                <a:gd name="connsiteY2" fmla="*/ 1492054 h 1664154"/>
                <a:gd name="connsiteX3" fmla="*/ 949697 w 2871409"/>
                <a:gd name="connsiteY3" fmla="*/ 1368425 h 1664154"/>
                <a:gd name="connsiteX4" fmla="*/ 1073326 w 2871409"/>
                <a:gd name="connsiteY4" fmla="*/ 1492054 h 1664154"/>
                <a:gd name="connsiteX0" fmla="*/ 4729 w 43256"/>
                <a:gd name="connsiteY0" fmla="*/ 26036 h 48459"/>
                <a:gd name="connsiteX1" fmla="*/ 2196 w 43256"/>
                <a:gd name="connsiteY1" fmla="*/ 25239 h 48459"/>
                <a:gd name="connsiteX2" fmla="*/ 6964 w 43256"/>
                <a:gd name="connsiteY2" fmla="*/ 34758 h 48459"/>
                <a:gd name="connsiteX3" fmla="*/ 5856 w 43256"/>
                <a:gd name="connsiteY3" fmla="*/ 35139 h 48459"/>
                <a:gd name="connsiteX4" fmla="*/ 16514 w 43256"/>
                <a:gd name="connsiteY4" fmla="*/ 38949 h 48459"/>
                <a:gd name="connsiteX5" fmla="*/ 15846 w 43256"/>
                <a:gd name="connsiteY5" fmla="*/ 37209 h 48459"/>
                <a:gd name="connsiteX6" fmla="*/ 28863 w 43256"/>
                <a:gd name="connsiteY6" fmla="*/ 34610 h 48459"/>
                <a:gd name="connsiteX7" fmla="*/ 28596 w 43256"/>
                <a:gd name="connsiteY7" fmla="*/ 36519 h 48459"/>
                <a:gd name="connsiteX8" fmla="*/ 34165 w 43256"/>
                <a:gd name="connsiteY8" fmla="*/ 22813 h 48459"/>
                <a:gd name="connsiteX9" fmla="*/ 37416 w 43256"/>
                <a:gd name="connsiteY9" fmla="*/ 29949 h 48459"/>
                <a:gd name="connsiteX10" fmla="*/ 41834 w 43256"/>
                <a:gd name="connsiteY10" fmla="*/ 15213 h 48459"/>
                <a:gd name="connsiteX11" fmla="*/ 40386 w 43256"/>
                <a:gd name="connsiteY11" fmla="*/ 17889 h 48459"/>
                <a:gd name="connsiteX12" fmla="*/ 38360 w 43256"/>
                <a:gd name="connsiteY12" fmla="*/ 5285 h 48459"/>
                <a:gd name="connsiteX13" fmla="*/ 38436 w 43256"/>
                <a:gd name="connsiteY13" fmla="*/ 6549 h 48459"/>
                <a:gd name="connsiteX14" fmla="*/ 29114 w 43256"/>
                <a:gd name="connsiteY14" fmla="*/ 3811 h 48459"/>
                <a:gd name="connsiteX15" fmla="*/ 29856 w 43256"/>
                <a:gd name="connsiteY15" fmla="*/ 2199 h 48459"/>
                <a:gd name="connsiteX16" fmla="*/ 22177 w 43256"/>
                <a:gd name="connsiteY16" fmla="*/ 4579 h 48459"/>
                <a:gd name="connsiteX17" fmla="*/ 22536 w 43256"/>
                <a:gd name="connsiteY17" fmla="*/ 3189 h 48459"/>
                <a:gd name="connsiteX18" fmla="*/ 14036 w 43256"/>
                <a:gd name="connsiteY18" fmla="*/ 5051 h 48459"/>
                <a:gd name="connsiteX19" fmla="*/ 15336 w 43256"/>
                <a:gd name="connsiteY19" fmla="*/ 6399 h 48459"/>
                <a:gd name="connsiteX20" fmla="*/ 4163 w 43256"/>
                <a:gd name="connsiteY20" fmla="*/ 15648 h 48459"/>
                <a:gd name="connsiteX21" fmla="*/ 3936 w 43256"/>
                <a:gd name="connsiteY21" fmla="*/ 14229 h 48459"/>
                <a:gd name="connsiteX0" fmla="*/ 3936 w 43256"/>
                <a:gd name="connsiteY0" fmla="*/ 14229 h 48459"/>
                <a:gd name="connsiteX1" fmla="*/ 5659 w 43256"/>
                <a:gd name="connsiteY1" fmla="*/ 6766 h 48459"/>
                <a:gd name="connsiteX2" fmla="*/ 14041 w 43256"/>
                <a:gd name="connsiteY2" fmla="*/ 5061 h 48459"/>
                <a:gd name="connsiteX3" fmla="*/ 22492 w 43256"/>
                <a:gd name="connsiteY3" fmla="*/ 3291 h 48459"/>
                <a:gd name="connsiteX4" fmla="*/ 25785 w 43256"/>
                <a:gd name="connsiteY4" fmla="*/ 59 h 48459"/>
                <a:gd name="connsiteX5" fmla="*/ 29869 w 43256"/>
                <a:gd name="connsiteY5" fmla="*/ 2340 h 48459"/>
                <a:gd name="connsiteX6" fmla="*/ 35499 w 43256"/>
                <a:gd name="connsiteY6" fmla="*/ 549 h 48459"/>
                <a:gd name="connsiteX7" fmla="*/ 38354 w 43256"/>
                <a:gd name="connsiteY7" fmla="*/ 5435 h 48459"/>
                <a:gd name="connsiteX8" fmla="*/ 42018 w 43256"/>
                <a:gd name="connsiteY8" fmla="*/ 10177 h 48459"/>
                <a:gd name="connsiteX9" fmla="*/ 41854 w 43256"/>
                <a:gd name="connsiteY9" fmla="*/ 15319 h 48459"/>
                <a:gd name="connsiteX10" fmla="*/ 43052 w 43256"/>
                <a:gd name="connsiteY10" fmla="*/ 23181 h 48459"/>
                <a:gd name="connsiteX11" fmla="*/ 37440 w 43256"/>
                <a:gd name="connsiteY11" fmla="*/ 30063 h 48459"/>
                <a:gd name="connsiteX12" fmla="*/ 35431 w 43256"/>
                <a:gd name="connsiteY12" fmla="*/ 35960 h 48459"/>
                <a:gd name="connsiteX13" fmla="*/ 28591 w 43256"/>
                <a:gd name="connsiteY13" fmla="*/ 36674 h 48459"/>
                <a:gd name="connsiteX14" fmla="*/ 23703 w 43256"/>
                <a:gd name="connsiteY14" fmla="*/ 42965 h 48459"/>
                <a:gd name="connsiteX15" fmla="*/ 16516 w 43256"/>
                <a:gd name="connsiteY15" fmla="*/ 39125 h 48459"/>
                <a:gd name="connsiteX16" fmla="*/ 5840 w 43256"/>
                <a:gd name="connsiteY16" fmla="*/ 35331 h 48459"/>
                <a:gd name="connsiteX17" fmla="*/ 1146 w 43256"/>
                <a:gd name="connsiteY17" fmla="*/ 31109 h 48459"/>
                <a:gd name="connsiteX18" fmla="*/ 2149 w 43256"/>
                <a:gd name="connsiteY18" fmla="*/ 25410 h 48459"/>
                <a:gd name="connsiteX19" fmla="*/ 31 w 43256"/>
                <a:gd name="connsiteY19" fmla="*/ 19563 h 48459"/>
                <a:gd name="connsiteX20" fmla="*/ 3899 w 43256"/>
                <a:gd name="connsiteY20" fmla="*/ 14366 h 48459"/>
                <a:gd name="connsiteX21" fmla="*/ 3936 w 43256"/>
                <a:gd name="connsiteY21" fmla="*/ 14229 h 48459"/>
                <a:gd name="connsiteX0" fmla="*/ 880019 w 2871409"/>
                <a:gd name="connsiteY0" fmla="*/ 1664154 h 1664154"/>
                <a:gd name="connsiteX1" fmla="*/ 838809 w 2871409"/>
                <a:gd name="connsiteY1" fmla="*/ 1622944 h 1664154"/>
                <a:gd name="connsiteX2" fmla="*/ 880019 w 2871409"/>
                <a:gd name="connsiteY2" fmla="*/ 1664154 h 1664154"/>
                <a:gd name="connsiteX0" fmla="*/ 954352 w 2871409"/>
                <a:gd name="connsiteY0" fmla="*/ 1612746 h 1664154"/>
                <a:gd name="connsiteX1" fmla="*/ 871932 w 2871409"/>
                <a:gd name="connsiteY1" fmla="*/ 1530326 h 1664154"/>
                <a:gd name="connsiteX2" fmla="*/ 954352 w 2871409"/>
                <a:gd name="connsiteY2" fmla="*/ 1612746 h 1664154"/>
                <a:gd name="connsiteX0" fmla="*/ 1073326 w 2871409"/>
                <a:gd name="connsiteY0" fmla="*/ 1492054 h 1664154"/>
                <a:gd name="connsiteX1" fmla="*/ 949697 w 2871409"/>
                <a:gd name="connsiteY1" fmla="*/ 1615683 h 1664154"/>
                <a:gd name="connsiteX2" fmla="*/ 826068 w 2871409"/>
                <a:gd name="connsiteY2" fmla="*/ 1492054 h 1664154"/>
                <a:gd name="connsiteX3" fmla="*/ 949697 w 2871409"/>
                <a:gd name="connsiteY3" fmla="*/ 1368425 h 1664154"/>
                <a:gd name="connsiteX4" fmla="*/ 1073326 w 2871409"/>
                <a:gd name="connsiteY4" fmla="*/ 1492054 h 1664154"/>
                <a:gd name="connsiteX0" fmla="*/ 4729 w 43256"/>
                <a:gd name="connsiteY0" fmla="*/ 26036 h 48459"/>
                <a:gd name="connsiteX1" fmla="*/ 2196 w 43256"/>
                <a:gd name="connsiteY1" fmla="*/ 25239 h 48459"/>
                <a:gd name="connsiteX2" fmla="*/ 6964 w 43256"/>
                <a:gd name="connsiteY2" fmla="*/ 34758 h 48459"/>
                <a:gd name="connsiteX3" fmla="*/ 5856 w 43256"/>
                <a:gd name="connsiteY3" fmla="*/ 35139 h 48459"/>
                <a:gd name="connsiteX4" fmla="*/ 16514 w 43256"/>
                <a:gd name="connsiteY4" fmla="*/ 38949 h 48459"/>
                <a:gd name="connsiteX5" fmla="*/ 15846 w 43256"/>
                <a:gd name="connsiteY5" fmla="*/ 37209 h 48459"/>
                <a:gd name="connsiteX6" fmla="*/ 28863 w 43256"/>
                <a:gd name="connsiteY6" fmla="*/ 34610 h 48459"/>
                <a:gd name="connsiteX7" fmla="*/ 28596 w 43256"/>
                <a:gd name="connsiteY7" fmla="*/ 36519 h 48459"/>
                <a:gd name="connsiteX8" fmla="*/ 34165 w 43256"/>
                <a:gd name="connsiteY8" fmla="*/ 22813 h 48459"/>
                <a:gd name="connsiteX9" fmla="*/ 37416 w 43256"/>
                <a:gd name="connsiteY9" fmla="*/ 29949 h 48459"/>
                <a:gd name="connsiteX10" fmla="*/ 41834 w 43256"/>
                <a:gd name="connsiteY10" fmla="*/ 15213 h 48459"/>
                <a:gd name="connsiteX11" fmla="*/ 40386 w 43256"/>
                <a:gd name="connsiteY11" fmla="*/ 17889 h 48459"/>
                <a:gd name="connsiteX12" fmla="*/ 38360 w 43256"/>
                <a:gd name="connsiteY12" fmla="*/ 5285 h 48459"/>
                <a:gd name="connsiteX13" fmla="*/ 38436 w 43256"/>
                <a:gd name="connsiteY13" fmla="*/ 6549 h 48459"/>
                <a:gd name="connsiteX14" fmla="*/ 29114 w 43256"/>
                <a:gd name="connsiteY14" fmla="*/ 3811 h 48459"/>
                <a:gd name="connsiteX15" fmla="*/ 29856 w 43256"/>
                <a:gd name="connsiteY15" fmla="*/ 2199 h 48459"/>
                <a:gd name="connsiteX16" fmla="*/ 22177 w 43256"/>
                <a:gd name="connsiteY16" fmla="*/ 4579 h 48459"/>
                <a:gd name="connsiteX17" fmla="*/ 22536 w 43256"/>
                <a:gd name="connsiteY17" fmla="*/ 3189 h 48459"/>
                <a:gd name="connsiteX18" fmla="*/ 14036 w 43256"/>
                <a:gd name="connsiteY18" fmla="*/ 5051 h 48459"/>
                <a:gd name="connsiteX19" fmla="*/ 15336 w 43256"/>
                <a:gd name="connsiteY19" fmla="*/ 6399 h 48459"/>
                <a:gd name="connsiteX20" fmla="*/ 4163 w 43256"/>
                <a:gd name="connsiteY20" fmla="*/ 15648 h 48459"/>
                <a:gd name="connsiteX21" fmla="*/ 3936 w 43256"/>
                <a:gd name="connsiteY21" fmla="*/ 14229 h 48459"/>
                <a:gd name="connsiteX0" fmla="*/ 3936 w 43256"/>
                <a:gd name="connsiteY0" fmla="*/ 14229 h 48459"/>
                <a:gd name="connsiteX1" fmla="*/ 5659 w 43256"/>
                <a:gd name="connsiteY1" fmla="*/ 6766 h 48459"/>
                <a:gd name="connsiteX2" fmla="*/ 14041 w 43256"/>
                <a:gd name="connsiteY2" fmla="*/ 5061 h 48459"/>
                <a:gd name="connsiteX3" fmla="*/ 22492 w 43256"/>
                <a:gd name="connsiteY3" fmla="*/ 3291 h 48459"/>
                <a:gd name="connsiteX4" fmla="*/ 25785 w 43256"/>
                <a:gd name="connsiteY4" fmla="*/ 59 h 48459"/>
                <a:gd name="connsiteX5" fmla="*/ 29869 w 43256"/>
                <a:gd name="connsiteY5" fmla="*/ 2340 h 48459"/>
                <a:gd name="connsiteX6" fmla="*/ 35499 w 43256"/>
                <a:gd name="connsiteY6" fmla="*/ 549 h 48459"/>
                <a:gd name="connsiteX7" fmla="*/ 38354 w 43256"/>
                <a:gd name="connsiteY7" fmla="*/ 5435 h 48459"/>
                <a:gd name="connsiteX8" fmla="*/ 42018 w 43256"/>
                <a:gd name="connsiteY8" fmla="*/ 10177 h 48459"/>
                <a:gd name="connsiteX9" fmla="*/ 41854 w 43256"/>
                <a:gd name="connsiteY9" fmla="*/ 15319 h 48459"/>
                <a:gd name="connsiteX10" fmla="*/ 43052 w 43256"/>
                <a:gd name="connsiteY10" fmla="*/ 23181 h 48459"/>
                <a:gd name="connsiteX11" fmla="*/ 37440 w 43256"/>
                <a:gd name="connsiteY11" fmla="*/ 30063 h 48459"/>
                <a:gd name="connsiteX12" fmla="*/ 35431 w 43256"/>
                <a:gd name="connsiteY12" fmla="*/ 35960 h 48459"/>
                <a:gd name="connsiteX13" fmla="*/ 28591 w 43256"/>
                <a:gd name="connsiteY13" fmla="*/ 36674 h 48459"/>
                <a:gd name="connsiteX14" fmla="*/ 23703 w 43256"/>
                <a:gd name="connsiteY14" fmla="*/ 42965 h 48459"/>
                <a:gd name="connsiteX15" fmla="*/ 16516 w 43256"/>
                <a:gd name="connsiteY15" fmla="*/ 39125 h 48459"/>
                <a:gd name="connsiteX16" fmla="*/ 5840 w 43256"/>
                <a:gd name="connsiteY16" fmla="*/ 35331 h 48459"/>
                <a:gd name="connsiteX17" fmla="*/ 1146 w 43256"/>
                <a:gd name="connsiteY17" fmla="*/ 31109 h 48459"/>
                <a:gd name="connsiteX18" fmla="*/ 2149 w 43256"/>
                <a:gd name="connsiteY18" fmla="*/ 25410 h 48459"/>
                <a:gd name="connsiteX19" fmla="*/ 31 w 43256"/>
                <a:gd name="connsiteY19" fmla="*/ 19563 h 48459"/>
                <a:gd name="connsiteX20" fmla="*/ 3899 w 43256"/>
                <a:gd name="connsiteY20" fmla="*/ 14366 h 48459"/>
                <a:gd name="connsiteX21" fmla="*/ 3936 w 43256"/>
                <a:gd name="connsiteY21" fmla="*/ 14229 h 48459"/>
                <a:gd name="connsiteX0" fmla="*/ 880019 w 2871409"/>
                <a:gd name="connsiteY0" fmla="*/ 1664154 h 1664154"/>
                <a:gd name="connsiteX1" fmla="*/ 838809 w 2871409"/>
                <a:gd name="connsiteY1" fmla="*/ 1622944 h 1664154"/>
                <a:gd name="connsiteX2" fmla="*/ 880019 w 2871409"/>
                <a:gd name="connsiteY2" fmla="*/ 1664154 h 1664154"/>
                <a:gd name="connsiteX0" fmla="*/ 954352 w 2871409"/>
                <a:gd name="connsiteY0" fmla="*/ 1612746 h 1664154"/>
                <a:gd name="connsiteX1" fmla="*/ 871932 w 2871409"/>
                <a:gd name="connsiteY1" fmla="*/ 1530326 h 1664154"/>
                <a:gd name="connsiteX2" fmla="*/ 954352 w 2871409"/>
                <a:gd name="connsiteY2" fmla="*/ 1612746 h 1664154"/>
                <a:gd name="connsiteX0" fmla="*/ 1073326 w 2871409"/>
                <a:gd name="connsiteY0" fmla="*/ 1492054 h 1664154"/>
                <a:gd name="connsiteX1" fmla="*/ 826068 w 2871409"/>
                <a:gd name="connsiteY1" fmla="*/ 1492054 h 1664154"/>
                <a:gd name="connsiteX2" fmla="*/ 949697 w 2871409"/>
                <a:gd name="connsiteY2" fmla="*/ 1368425 h 1664154"/>
                <a:gd name="connsiteX3" fmla="*/ 1073326 w 2871409"/>
                <a:gd name="connsiteY3" fmla="*/ 1492054 h 1664154"/>
                <a:gd name="connsiteX0" fmla="*/ 4729 w 43256"/>
                <a:gd name="connsiteY0" fmla="*/ 26036 h 48459"/>
                <a:gd name="connsiteX1" fmla="*/ 2196 w 43256"/>
                <a:gd name="connsiteY1" fmla="*/ 25239 h 48459"/>
                <a:gd name="connsiteX2" fmla="*/ 6964 w 43256"/>
                <a:gd name="connsiteY2" fmla="*/ 34758 h 48459"/>
                <a:gd name="connsiteX3" fmla="*/ 5856 w 43256"/>
                <a:gd name="connsiteY3" fmla="*/ 35139 h 48459"/>
                <a:gd name="connsiteX4" fmla="*/ 16514 w 43256"/>
                <a:gd name="connsiteY4" fmla="*/ 38949 h 48459"/>
                <a:gd name="connsiteX5" fmla="*/ 15846 w 43256"/>
                <a:gd name="connsiteY5" fmla="*/ 37209 h 48459"/>
                <a:gd name="connsiteX6" fmla="*/ 28863 w 43256"/>
                <a:gd name="connsiteY6" fmla="*/ 34610 h 48459"/>
                <a:gd name="connsiteX7" fmla="*/ 28596 w 43256"/>
                <a:gd name="connsiteY7" fmla="*/ 36519 h 48459"/>
                <a:gd name="connsiteX8" fmla="*/ 34165 w 43256"/>
                <a:gd name="connsiteY8" fmla="*/ 22813 h 48459"/>
                <a:gd name="connsiteX9" fmla="*/ 37416 w 43256"/>
                <a:gd name="connsiteY9" fmla="*/ 29949 h 48459"/>
                <a:gd name="connsiteX10" fmla="*/ 41834 w 43256"/>
                <a:gd name="connsiteY10" fmla="*/ 15213 h 48459"/>
                <a:gd name="connsiteX11" fmla="*/ 40386 w 43256"/>
                <a:gd name="connsiteY11" fmla="*/ 17889 h 48459"/>
                <a:gd name="connsiteX12" fmla="*/ 38360 w 43256"/>
                <a:gd name="connsiteY12" fmla="*/ 5285 h 48459"/>
                <a:gd name="connsiteX13" fmla="*/ 38436 w 43256"/>
                <a:gd name="connsiteY13" fmla="*/ 6549 h 48459"/>
                <a:gd name="connsiteX14" fmla="*/ 29114 w 43256"/>
                <a:gd name="connsiteY14" fmla="*/ 3811 h 48459"/>
                <a:gd name="connsiteX15" fmla="*/ 29856 w 43256"/>
                <a:gd name="connsiteY15" fmla="*/ 2199 h 48459"/>
                <a:gd name="connsiteX16" fmla="*/ 22177 w 43256"/>
                <a:gd name="connsiteY16" fmla="*/ 4579 h 48459"/>
                <a:gd name="connsiteX17" fmla="*/ 22536 w 43256"/>
                <a:gd name="connsiteY17" fmla="*/ 3189 h 48459"/>
                <a:gd name="connsiteX18" fmla="*/ 14036 w 43256"/>
                <a:gd name="connsiteY18" fmla="*/ 5051 h 48459"/>
                <a:gd name="connsiteX19" fmla="*/ 15336 w 43256"/>
                <a:gd name="connsiteY19" fmla="*/ 6399 h 48459"/>
                <a:gd name="connsiteX20" fmla="*/ 4163 w 43256"/>
                <a:gd name="connsiteY20" fmla="*/ 15648 h 48459"/>
                <a:gd name="connsiteX21" fmla="*/ 3936 w 43256"/>
                <a:gd name="connsiteY21" fmla="*/ 14229 h 48459"/>
                <a:gd name="connsiteX0" fmla="*/ 3936 w 43256"/>
                <a:gd name="connsiteY0" fmla="*/ 14229 h 48459"/>
                <a:gd name="connsiteX1" fmla="*/ 5659 w 43256"/>
                <a:gd name="connsiteY1" fmla="*/ 6766 h 48459"/>
                <a:gd name="connsiteX2" fmla="*/ 14041 w 43256"/>
                <a:gd name="connsiteY2" fmla="*/ 5061 h 48459"/>
                <a:gd name="connsiteX3" fmla="*/ 22492 w 43256"/>
                <a:gd name="connsiteY3" fmla="*/ 3291 h 48459"/>
                <a:gd name="connsiteX4" fmla="*/ 25785 w 43256"/>
                <a:gd name="connsiteY4" fmla="*/ 59 h 48459"/>
                <a:gd name="connsiteX5" fmla="*/ 29869 w 43256"/>
                <a:gd name="connsiteY5" fmla="*/ 2340 h 48459"/>
                <a:gd name="connsiteX6" fmla="*/ 35499 w 43256"/>
                <a:gd name="connsiteY6" fmla="*/ 549 h 48459"/>
                <a:gd name="connsiteX7" fmla="*/ 38354 w 43256"/>
                <a:gd name="connsiteY7" fmla="*/ 5435 h 48459"/>
                <a:gd name="connsiteX8" fmla="*/ 42018 w 43256"/>
                <a:gd name="connsiteY8" fmla="*/ 10177 h 48459"/>
                <a:gd name="connsiteX9" fmla="*/ 41854 w 43256"/>
                <a:gd name="connsiteY9" fmla="*/ 15319 h 48459"/>
                <a:gd name="connsiteX10" fmla="*/ 43052 w 43256"/>
                <a:gd name="connsiteY10" fmla="*/ 23181 h 48459"/>
                <a:gd name="connsiteX11" fmla="*/ 37440 w 43256"/>
                <a:gd name="connsiteY11" fmla="*/ 30063 h 48459"/>
                <a:gd name="connsiteX12" fmla="*/ 35431 w 43256"/>
                <a:gd name="connsiteY12" fmla="*/ 35960 h 48459"/>
                <a:gd name="connsiteX13" fmla="*/ 28591 w 43256"/>
                <a:gd name="connsiteY13" fmla="*/ 36674 h 48459"/>
                <a:gd name="connsiteX14" fmla="*/ 23703 w 43256"/>
                <a:gd name="connsiteY14" fmla="*/ 42965 h 48459"/>
                <a:gd name="connsiteX15" fmla="*/ 16516 w 43256"/>
                <a:gd name="connsiteY15" fmla="*/ 39125 h 48459"/>
                <a:gd name="connsiteX16" fmla="*/ 5840 w 43256"/>
                <a:gd name="connsiteY16" fmla="*/ 35331 h 48459"/>
                <a:gd name="connsiteX17" fmla="*/ 1146 w 43256"/>
                <a:gd name="connsiteY17" fmla="*/ 31109 h 48459"/>
                <a:gd name="connsiteX18" fmla="*/ 2149 w 43256"/>
                <a:gd name="connsiteY18" fmla="*/ 25410 h 48459"/>
                <a:gd name="connsiteX19" fmla="*/ 31 w 43256"/>
                <a:gd name="connsiteY19" fmla="*/ 19563 h 48459"/>
                <a:gd name="connsiteX20" fmla="*/ 3899 w 43256"/>
                <a:gd name="connsiteY20" fmla="*/ 14366 h 48459"/>
                <a:gd name="connsiteX21" fmla="*/ 3936 w 43256"/>
                <a:gd name="connsiteY21" fmla="*/ 14229 h 48459"/>
                <a:gd name="connsiteX0" fmla="*/ 880019 w 2871409"/>
                <a:gd name="connsiteY0" fmla="*/ 1664154 h 1664154"/>
                <a:gd name="connsiteX1" fmla="*/ 838809 w 2871409"/>
                <a:gd name="connsiteY1" fmla="*/ 1622944 h 1664154"/>
                <a:gd name="connsiteX2" fmla="*/ 880019 w 2871409"/>
                <a:gd name="connsiteY2" fmla="*/ 1664154 h 1664154"/>
                <a:gd name="connsiteX0" fmla="*/ 954352 w 2871409"/>
                <a:gd name="connsiteY0" fmla="*/ 1612746 h 1664154"/>
                <a:gd name="connsiteX1" fmla="*/ 871932 w 2871409"/>
                <a:gd name="connsiteY1" fmla="*/ 1530326 h 1664154"/>
                <a:gd name="connsiteX2" fmla="*/ 954352 w 2871409"/>
                <a:gd name="connsiteY2" fmla="*/ 1612746 h 1664154"/>
                <a:gd name="connsiteX0" fmla="*/ 1073326 w 2871409"/>
                <a:gd name="connsiteY0" fmla="*/ 1492054 h 1664154"/>
                <a:gd name="connsiteX1" fmla="*/ 949697 w 2871409"/>
                <a:gd name="connsiteY1" fmla="*/ 1368425 h 1664154"/>
                <a:gd name="connsiteX2" fmla="*/ 1073326 w 2871409"/>
                <a:gd name="connsiteY2" fmla="*/ 1492054 h 1664154"/>
                <a:gd name="connsiteX0" fmla="*/ 4729 w 43256"/>
                <a:gd name="connsiteY0" fmla="*/ 26036 h 48459"/>
                <a:gd name="connsiteX1" fmla="*/ 2196 w 43256"/>
                <a:gd name="connsiteY1" fmla="*/ 25239 h 48459"/>
                <a:gd name="connsiteX2" fmla="*/ 6964 w 43256"/>
                <a:gd name="connsiteY2" fmla="*/ 34758 h 48459"/>
                <a:gd name="connsiteX3" fmla="*/ 5856 w 43256"/>
                <a:gd name="connsiteY3" fmla="*/ 35139 h 48459"/>
                <a:gd name="connsiteX4" fmla="*/ 16514 w 43256"/>
                <a:gd name="connsiteY4" fmla="*/ 38949 h 48459"/>
                <a:gd name="connsiteX5" fmla="*/ 15846 w 43256"/>
                <a:gd name="connsiteY5" fmla="*/ 37209 h 48459"/>
                <a:gd name="connsiteX6" fmla="*/ 28863 w 43256"/>
                <a:gd name="connsiteY6" fmla="*/ 34610 h 48459"/>
                <a:gd name="connsiteX7" fmla="*/ 28596 w 43256"/>
                <a:gd name="connsiteY7" fmla="*/ 36519 h 48459"/>
                <a:gd name="connsiteX8" fmla="*/ 34165 w 43256"/>
                <a:gd name="connsiteY8" fmla="*/ 22813 h 48459"/>
                <a:gd name="connsiteX9" fmla="*/ 37416 w 43256"/>
                <a:gd name="connsiteY9" fmla="*/ 29949 h 48459"/>
                <a:gd name="connsiteX10" fmla="*/ 41834 w 43256"/>
                <a:gd name="connsiteY10" fmla="*/ 15213 h 48459"/>
                <a:gd name="connsiteX11" fmla="*/ 40386 w 43256"/>
                <a:gd name="connsiteY11" fmla="*/ 17889 h 48459"/>
                <a:gd name="connsiteX12" fmla="*/ 38360 w 43256"/>
                <a:gd name="connsiteY12" fmla="*/ 5285 h 48459"/>
                <a:gd name="connsiteX13" fmla="*/ 38436 w 43256"/>
                <a:gd name="connsiteY13" fmla="*/ 6549 h 48459"/>
                <a:gd name="connsiteX14" fmla="*/ 29114 w 43256"/>
                <a:gd name="connsiteY14" fmla="*/ 3811 h 48459"/>
                <a:gd name="connsiteX15" fmla="*/ 29856 w 43256"/>
                <a:gd name="connsiteY15" fmla="*/ 2199 h 48459"/>
                <a:gd name="connsiteX16" fmla="*/ 22177 w 43256"/>
                <a:gd name="connsiteY16" fmla="*/ 4579 h 48459"/>
                <a:gd name="connsiteX17" fmla="*/ 22536 w 43256"/>
                <a:gd name="connsiteY17" fmla="*/ 3189 h 48459"/>
                <a:gd name="connsiteX18" fmla="*/ 14036 w 43256"/>
                <a:gd name="connsiteY18" fmla="*/ 5051 h 48459"/>
                <a:gd name="connsiteX19" fmla="*/ 15336 w 43256"/>
                <a:gd name="connsiteY19" fmla="*/ 6399 h 48459"/>
                <a:gd name="connsiteX20" fmla="*/ 4163 w 43256"/>
                <a:gd name="connsiteY20" fmla="*/ 15648 h 48459"/>
                <a:gd name="connsiteX21" fmla="*/ 3936 w 43256"/>
                <a:gd name="connsiteY21" fmla="*/ 14229 h 48459"/>
                <a:gd name="connsiteX0" fmla="*/ 3936 w 43256"/>
                <a:gd name="connsiteY0" fmla="*/ 14229 h 51693"/>
                <a:gd name="connsiteX1" fmla="*/ 5659 w 43256"/>
                <a:gd name="connsiteY1" fmla="*/ 6766 h 51693"/>
                <a:gd name="connsiteX2" fmla="*/ 14041 w 43256"/>
                <a:gd name="connsiteY2" fmla="*/ 5061 h 51693"/>
                <a:gd name="connsiteX3" fmla="*/ 22492 w 43256"/>
                <a:gd name="connsiteY3" fmla="*/ 3291 h 51693"/>
                <a:gd name="connsiteX4" fmla="*/ 25785 w 43256"/>
                <a:gd name="connsiteY4" fmla="*/ 59 h 51693"/>
                <a:gd name="connsiteX5" fmla="*/ 29869 w 43256"/>
                <a:gd name="connsiteY5" fmla="*/ 2340 h 51693"/>
                <a:gd name="connsiteX6" fmla="*/ 35499 w 43256"/>
                <a:gd name="connsiteY6" fmla="*/ 549 h 51693"/>
                <a:gd name="connsiteX7" fmla="*/ 38354 w 43256"/>
                <a:gd name="connsiteY7" fmla="*/ 5435 h 51693"/>
                <a:gd name="connsiteX8" fmla="*/ 42018 w 43256"/>
                <a:gd name="connsiteY8" fmla="*/ 10177 h 51693"/>
                <a:gd name="connsiteX9" fmla="*/ 41854 w 43256"/>
                <a:gd name="connsiteY9" fmla="*/ 15319 h 51693"/>
                <a:gd name="connsiteX10" fmla="*/ 43052 w 43256"/>
                <a:gd name="connsiteY10" fmla="*/ 23181 h 51693"/>
                <a:gd name="connsiteX11" fmla="*/ 37440 w 43256"/>
                <a:gd name="connsiteY11" fmla="*/ 30063 h 51693"/>
                <a:gd name="connsiteX12" fmla="*/ 35431 w 43256"/>
                <a:gd name="connsiteY12" fmla="*/ 35960 h 51693"/>
                <a:gd name="connsiteX13" fmla="*/ 28591 w 43256"/>
                <a:gd name="connsiteY13" fmla="*/ 36674 h 51693"/>
                <a:gd name="connsiteX14" fmla="*/ 23703 w 43256"/>
                <a:gd name="connsiteY14" fmla="*/ 42965 h 51693"/>
                <a:gd name="connsiteX15" fmla="*/ 16516 w 43256"/>
                <a:gd name="connsiteY15" fmla="*/ 39125 h 51693"/>
                <a:gd name="connsiteX16" fmla="*/ 5840 w 43256"/>
                <a:gd name="connsiteY16" fmla="*/ 35331 h 51693"/>
                <a:gd name="connsiteX17" fmla="*/ 1146 w 43256"/>
                <a:gd name="connsiteY17" fmla="*/ 31109 h 51693"/>
                <a:gd name="connsiteX18" fmla="*/ 2149 w 43256"/>
                <a:gd name="connsiteY18" fmla="*/ 25410 h 51693"/>
                <a:gd name="connsiteX19" fmla="*/ 31 w 43256"/>
                <a:gd name="connsiteY19" fmla="*/ 19563 h 51693"/>
                <a:gd name="connsiteX20" fmla="*/ 3899 w 43256"/>
                <a:gd name="connsiteY20" fmla="*/ 14366 h 51693"/>
                <a:gd name="connsiteX21" fmla="*/ 3936 w 43256"/>
                <a:gd name="connsiteY21" fmla="*/ 14229 h 51693"/>
                <a:gd name="connsiteX0" fmla="*/ 880019 w 2871409"/>
                <a:gd name="connsiteY0" fmla="*/ 1664154 h 1775199"/>
                <a:gd name="connsiteX1" fmla="*/ 838809 w 2871409"/>
                <a:gd name="connsiteY1" fmla="*/ 1622944 h 1775199"/>
                <a:gd name="connsiteX2" fmla="*/ 880019 w 2871409"/>
                <a:gd name="connsiteY2" fmla="*/ 1664154 h 1775199"/>
                <a:gd name="connsiteX0" fmla="*/ 954352 w 2871409"/>
                <a:gd name="connsiteY0" fmla="*/ 1612746 h 1775199"/>
                <a:gd name="connsiteX1" fmla="*/ 964922 w 2871409"/>
                <a:gd name="connsiteY1" fmla="*/ 1775199 h 1775199"/>
                <a:gd name="connsiteX2" fmla="*/ 954352 w 2871409"/>
                <a:gd name="connsiteY2" fmla="*/ 1612746 h 1775199"/>
                <a:gd name="connsiteX0" fmla="*/ 1073326 w 2871409"/>
                <a:gd name="connsiteY0" fmla="*/ 1492054 h 1775199"/>
                <a:gd name="connsiteX1" fmla="*/ 949697 w 2871409"/>
                <a:gd name="connsiteY1" fmla="*/ 1368425 h 1775199"/>
                <a:gd name="connsiteX2" fmla="*/ 1073326 w 2871409"/>
                <a:gd name="connsiteY2" fmla="*/ 1492054 h 1775199"/>
                <a:gd name="connsiteX0" fmla="*/ 4729 w 43256"/>
                <a:gd name="connsiteY0" fmla="*/ 26036 h 51693"/>
                <a:gd name="connsiteX1" fmla="*/ 2196 w 43256"/>
                <a:gd name="connsiteY1" fmla="*/ 25239 h 51693"/>
                <a:gd name="connsiteX2" fmla="*/ 6964 w 43256"/>
                <a:gd name="connsiteY2" fmla="*/ 34758 h 51693"/>
                <a:gd name="connsiteX3" fmla="*/ 5856 w 43256"/>
                <a:gd name="connsiteY3" fmla="*/ 35139 h 51693"/>
                <a:gd name="connsiteX4" fmla="*/ 16514 w 43256"/>
                <a:gd name="connsiteY4" fmla="*/ 38949 h 51693"/>
                <a:gd name="connsiteX5" fmla="*/ 15846 w 43256"/>
                <a:gd name="connsiteY5" fmla="*/ 37209 h 51693"/>
                <a:gd name="connsiteX6" fmla="*/ 28863 w 43256"/>
                <a:gd name="connsiteY6" fmla="*/ 34610 h 51693"/>
                <a:gd name="connsiteX7" fmla="*/ 28596 w 43256"/>
                <a:gd name="connsiteY7" fmla="*/ 36519 h 51693"/>
                <a:gd name="connsiteX8" fmla="*/ 34165 w 43256"/>
                <a:gd name="connsiteY8" fmla="*/ 22813 h 51693"/>
                <a:gd name="connsiteX9" fmla="*/ 37416 w 43256"/>
                <a:gd name="connsiteY9" fmla="*/ 29949 h 51693"/>
                <a:gd name="connsiteX10" fmla="*/ 41834 w 43256"/>
                <a:gd name="connsiteY10" fmla="*/ 15213 h 51693"/>
                <a:gd name="connsiteX11" fmla="*/ 40386 w 43256"/>
                <a:gd name="connsiteY11" fmla="*/ 17889 h 51693"/>
                <a:gd name="connsiteX12" fmla="*/ 38360 w 43256"/>
                <a:gd name="connsiteY12" fmla="*/ 5285 h 51693"/>
                <a:gd name="connsiteX13" fmla="*/ 38436 w 43256"/>
                <a:gd name="connsiteY13" fmla="*/ 6549 h 51693"/>
                <a:gd name="connsiteX14" fmla="*/ 29114 w 43256"/>
                <a:gd name="connsiteY14" fmla="*/ 3811 h 51693"/>
                <a:gd name="connsiteX15" fmla="*/ 29856 w 43256"/>
                <a:gd name="connsiteY15" fmla="*/ 2199 h 51693"/>
                <a:gd name="connsiteX16" fmla="*/ 22177 w 43256"/>
                <a:gd name="connsiteY16" fmla="*/ 4579 h 51693"/>
                <a:gd name="connsiteX17" fmla="*/ 22536 w 43256"/>
                <a:gd name="connsiteY17" fmla="*/ 3189 h 51693"/>
                <a:gd name="connsiteX18" fmla="*/ 14036 w 43256"/>
                <a:gd name="connsiteY18" fmla="*/ 5051 h 51693"/>
                <a:gd name="connsiteX19" fmla="*/ 15336 w 43256"/>
                <a:gd name="connsiteY19" fmla="*/ 6399 h 51693"/>
                <a:gd name="connsiteX20" fmla="*/ 4163 w 43256"/>
                <a:gd name="connsiteY20" fmla="*/ 15648 h 51693"/>
                <a:gd name="connsiteX21" fmla="*/ 3936 w 43256"/>
                <a:gd name="connsiteY21" fmla="*/ 14229 h 51693"/>
                <a:gd name="connsiteX0" fmla="*/ 3936 w 43256"/>
                <a:gd name="connsiteY0" fmla="*/ 14229 h 51693"/>
                <a:gd name="connsiteX1" fmla="*/ 5659 w 43256"/>
                <a:gd name="connsiteY1" fmla="*/ 6766 h 51693"/>
                <a:gd name="connsiteX2" fmla="*/ 14041 w 43256"/>
                <a:gd name="connsiteY2" fmla="*/ 5061 h 51693"/>
                <a:gd name="connsiteX3" fmla="*/ 22492 w 43256"/>
                <a:gd name="connsiteY3" fmla="*/ 3291 h 51693"/>
                <a:gd name="connsiteX4" fmla="*/ 25785 w 43256"/>
                <a:gd name="connsiteY4" fmla="*/ 59 h 51693"/>
                <a:gd name="connsiteX5" fmla="*/ 29869 w 43256"/>
                <a:gd name="connsiteY5" fmla="*/ 2340 h 51693"/>
                <a:gd name="connsiteX6" fmla="*/ 35499 w 43256"/>
                <a:gd name="connsiteY6" fmla="*/ 549 h 51693"/>
                <a:gd name="connsiteX7" fmla="*/ 38354 w 43256"/>
                <a:gd name="connsiteY7" fmla="*/ 5435 h 51693"/>
                <a:gd name="connsiteX8" fmla="*/ 42018 w 43256"/>
                <a:gd name="connsiteY8" fmla="*/ 10177 h 51693"/>
                <a:gd name="connsiteX9" fmla="*/ 41854 w 43256"/>
                <a:gd name="connsiteY9" fmla="*/ 15319 h 51693"/>
                <a:gd name="connsiteX10" fmla="*/ 43052 w 43256"/>
                <a:gd name="connsiteY10" fmla="*/ 23181 h 51693"/>
                <a:gd name="connsiteX11" fmla="*/ 37440 w 43256"/>
                <a:gd name="connsiteY11" fmla="*/ 30063 h 51693"/>
                <a:gd name="connsiteX12" fmla="*/ 35431 w 43256"/>
                <a:gd name="connsiteY12" fmla="*/ 35960 h 51693"/>
                <a:gd name="connsiteX13" fmla="*/ 28591 w 43256"/>
                <a:gd name="connsiteY13" fmla="*/ 36674 h 51693"/>
                <a:gd name="connsiteX14" fmla="*/ 23703 w 43256"/>
                <a:gd name="connsiteY14" fmla="*/ 42965 h 51693"/>
                <a:gd name="connsiteX15" fmla="*/ 16516 w 43256"/>
                <a:gd name="connsiteY15" fmla="*/ 39125 h 51693"/>
                <a:gd name="connsiteX16" fmla="*/ 5840 w 43256"/>
                <a:gd name="connsiteY16" fmla="*/ 35331 h 51693"/>
                <a:gd name="connsiteX17" fmla="*/ 1146 w 43256"/>
                <a:gd name="connsiteY17" fmla="*/ 31109 h 51693"/>
                <a:gd name="connsiteX18" fmla="*/ 2149 w 43256"/>
                <a:gd name="connsiteY18" fmla="*/ 25410 h 51693"/>
                <a:gd name="connsiteX19" fmla="*/ 31 w 43256"/>
                <a:gd name="connsiteY19" fmla="*/ 19563 h 51693"/>
                <a:gd name="connsiteX20" fmla="*/ 3899 w 43256"/>
                <a:gd name="connsiteY20" fmla="*/ 14366 h 51693"/>
                <a:gd name="connsiteX21" fmla="*/ 3936 w 43256"/>
                <a:gd name="connsiteY21" fmla="*/ 14229 h 51693"/>
                <a:gd name="connsiteX0" fmla="*/ 880019 w 2871409"/>
                <a:gd name="connsiteY0" fmla="*/ 1664154 h 1775199"/>
                <a:gd name="connsiteX1" fmla="*/ 838809 w 2871409"/>
                <a:gd name="connsiteY1" fmla="*/ 1622944 h 1775199"/>
                <a:gd name="connsiteX2" fmla="*/ 880019 w 2871409"/>
                <a:gd name="connsiteY2" fmla="*/ 1664154 h 1775199"/>
                <a:gd name="connsiteX0" fmla="*/ 954352 w 2871409"/>
                <a:gd name="connsiteY0" fmla="*/ 1612746 h 1775199"/>
                <a:gd name="connsiteX1" fmla="*/ 964922 w 2871409"/>
                <a:gd name="connsiteY1" fmla="*/ 1775199 h 1775199"/>
                <a:gd name="connsiteX2" fmla="*/ 1045792 w 2871409"/>
                <a:gd name="connsiteY2" fmla="*/ 1704186 h 1775199"/>
                <a:gd name="connsiteX0" fmla="*/ 1073326 w 2871409"/>
                <a:gd name="connsiteY0" fmla="*/ 1492054 h 1775199"/>
                <a:gd name="connsiteX1" fmla="*/ 949697 w 2871409"/>
                <a:gd name="connsiteY1" fmla="*/ 1368425 h 1775199"/>
                <a:gd name="connsiteX2" fmla="*/ 1073326 w 2871409"/>
                <a:gd name="connsiteY2" fmla="*/ 1492054 h 1775199"/>
                <a:gd name="connsiteX0" fmla="*/ 4729 w 43256"/>
                <a:gd name="connsiteY0" fmla="*/ 26036 h 51693"/>
                <a:gd name="connsiteX1" fmla="*/ 2196 w 43256"/>
                <a:gd name="connsiteY1" fmla="*/ 25239 h 51693"/>
                <a:gd name="connsiteX2" fmla="*/ 6964 w 43256"/>
                <a:gd name="connsiteY2" fmla="*/ 34758 h 51693"/>
                <a:gd name="connsiteX3" fmla="*/ 5856 w 43256"/>
                <a:gd name="connsiteY3" fmla="*/ 35139 h 51693"/>
                <a:gd name="connsiteX4" fmla="*/ 16514 w 43256"/>
                <a:gd name="connsiteY4" fmla="*/ 38949 h 51693"/>
                <a:gd name="connsiteX5" fmla="*/ 15846 w 43256"/>
                <a:gd name="connsiteY5" fmla="*/ 37209 h 51693"/>
                <a:gd name="connsiteX6" fmla="*/ 28863 w 43256"/>
                <a:gd name="connsiteY6" fmla="*/ 34610 h 51693"/>
                <a:gd name="connsiteX7" fmla="*/ 28596 w 43256"/>
                <a:gd name="connsiteY7" fmla="*/ 36519 h 51693"/>
                <a:gd name="connsiteX8" fmla="*/ 34165 w 43256"/>
                <a:gd name="connsiteY8" fmla="*/ 22813 h 51693"/>
                <a:gd name="connsiteX9" fmla="*/ 37416 w 43256"/>
                <a:gd name="connsiteY9" fmla="*/ 29949 h 51693"/>
                <a:gd name="connsiteX10" fmla="*/ 41834 w 43256"/>
                <a:gd name="connsiteY10" fmla="*/ 15213 h 51693"/>
                <a:gd name="connsiteX11" fmla="*/ 40386 w 43256"/>
                <a:gd name="connsiteY11" fmla="*/ 17889 h 51693"/>
                <a:gd name="connsiteX12" fmla="*/ 38360 w 43256"/>
                <a:gd name="connsiteY12" fmla="*/ 5285 h 51693"/>
                <a:gd name="connsiteX13" fmla="*/ 38436 w 43256"/>
                <a:gd name="connsiteY13" fmla="*/ 6549 h 51693"/>
                <a:gd name="connsiteX14" fmla="*/ 29114 w 43256"/>
                <a:gd name="connsiteY14" fmla="*/ 3811 h 51693"/>
                <a:gd name="connsiteX15" fmla="*/ 29856 w 43256"/>
                <a:gd name="connsiteY15" fmla="*/ 2199 h 51693"/>
                <a:gd name="connsiteX16" fmla="*/ 22177 w 43256"/>
                <a:gd name="connsiteY16" fmla="*/ 4579 h 51693"/>
                <a:gd name="connsiteX17" fmla="*/ 22536 w 43256"/>
                <a:gd name="connsiteY17" fmla="*/ 3189 h 51693"/>
                <a:gd name="connsiteX18" fmla="*/ 14036 w 43256"/>
                <a:gd name="connsiteY18" fmla="*/ 5051 h 51693"/>
                <a:gd name="connsiteX19" fmla="*/ 15336 w 43256"/>
                <a:gd name="connsiteY19" fmla="*/ 6399 h 51693"/>
                <a:gd name="connsiteX20" fmla="*/ 4163 w 43256"/>
                <a:gd name="connsiteY20" fmla="*/ 15648 h 51693"/>
                <a:gd name="connsiteX21" fmla="*/ 3936 w 43256"/>
                <a:gd name="connsiteY21" fmla="*/ 14229 h 51693"/>
                <a:gd name="connsiteX0" fmla="*/ 3936 w 43256"/>
                <a:gd name="connsiteY0" fmla="*/ 14229 h 51693"/>
                <a:gd name="connsiteX1" fmla="*/ 5659 w 43256"/>
                <a:gd name="connsiteY1" fmla="*/ 6766 h 51693"/>
                <a:gd name="connsiteX2" fmla="*/ 14041 w 43256"/>
                <a:gd name="connsiteY2" fmla="*/ 5061 h 51693"/>
                <a:gd name="connsiteX3" fmla="*/ 22492 w 43256"/>
                <a:gd name="connsiteY3" fmla="*/ 3291 h 51693"/>
                <a:gd name="connsiteX4" fmla="*/ 25785 w 43256"/>
                <a:gd name="connsiteY4" fmla="*/ 59 h 51693"/>
                <a:gd name="connsiteX5" fmla="*/ 29869 w 43256"/>
                <a:gd name="connsiteY5" fmla="*/ 2340 h 51693"/>
                <a:gd name="connsiteX6" fmla="*/ 35499 w 43256"/>
                <a:gd name="connsiteY6" fmla="*/ 549 h 51693"/>
                <a:gd name="connsiteX7" fmla="*/ 38354 w 43256"/>
                <a:gd name="connsiteY7" fmla="*/ 5435 h 51693"/>
                <a:gd name="connsiteX8" fmla="*/ 42018 w 43256"/>
                <a:gd name="connsiteY8" fmla="*/ 10177 h 51693"/>
                <a:gd name="connsiteX9" fmla="*/ 41854 w 43256"/>
                <a:gd name="connsiteY9" fmla="*/ 15319 h 51693"/>
                <a:gd name="connsiteX10" fmla="*/ 43052 w 43256"/>
                <a:gd name="connsiteY10" fmla="*/ 23181 h 51693"/>
                <a:gd name="connsiteX11" fmla="*/ 37440 w 43256"/>
                <a:gd name="connsiteY11" fmla="*/ 30063 h 51693"/>
                <a:gd name="connsiteX12" fmla="*/ 35431 w 43256"/>
                <a:gd name="connsiteY12" fmla="*/ 35960 h 51693"/>
                <a:gd name="connsiteX13" fmla="*/ 28591 w 43256"/>
                <a:gd name="connsiteY13" fmla="*/ 36674 h 51693"/>
                <a:gd name="connsiteX14" fmla="*/ 23703 w 43256"/>
                <a:gd name="connsiteY14" fmla="*/ 42965 h 51693"/>
                <a:gd name="connsiteX15" fmla="*/ 16516 w 43256"/>
                <a:gd name="connsiteY15" fmla="*/ 39125 h 51693"/>
                <a:gd name="connsiteX16" fmla="*/ 5840 w 43256"/>
                <a:gd name="connsiteY16" fmla="*/ 35331 h 51693"/>
                <a:gd name="connsiteX17" fmla="*/ 1146 w 43256"/>
                <a:gd name="connsiteY17" fmla="*/ 31109 h 51693"/>
                <a:gd name="connsiteX18" fmla="*/ 2149 w 43256"/>
                <a:gd name="connsiteY18" fmla="*/ 25410 h 51693"/>
                <a:gd name="connsiteX19" fmla="*/ 31 w 43256"/>
                <a:gd name="connsiteY19" fmla="*/ 19563 h 51693"/>
                <a:gd name="connsiteX20" fmla="*/ 3899 w 43256"/>
                <a:gd name="connsiteY20" fmla="*/ 14366 h 51693"/>
                <a:gd name="connsiteX21" fmla="*/ 3936 w 43256"/>
                <a:gd name="connsiteY21" fmla="*/ 14229 h 51693"/>
                <a:gd name="connsiteX0" fmla="*/ 880019 w 2871409"/>
                <a:gd name="connsiteY0" fmla="*/ 1664154 h 1775199"/>
                <a:gd name="connsiteX1" fmla="*/ 838809 w 2871409"/>
                <a:gd name="connsiteY1" fmla="*/ 1622944 h 1775199"/>
                <a:gd name="connsiteX2" fmla="*/ 880019 w 2871409"/>
                <a:gd name="connsiteY2" fmla="*/ 1664154 h 1775199"/>
                <a:gd name="connsiteX0" fmla="*/ 964922 w 2871409"/>
                <a:gd name="connsiteY0" fmla="*/ 1775199 h 1775199"/>
                <a:gd name="connsiteX1" fmla="*/ 1045792 w 2871409"/>
                <a:gd name="connsiteY1" fmla="*/ 1704186 h 1775199"/>
                <a:gd name="connsiteX0" fmla="*/ 1073326 w 2871409"/>
                <a:gd name="connsiteY0" fmla="*/ 1492054 h 1775199"/>
                <a:gd name="connsiteX1" fmla="*/ 949697 w 2871409"/>
                <a:gd name="connsiteY1" fmla="*/ 1368425 h 1775199"/>
                <a:gd name="connsiteX2" fmla="*/ 1073326 w 2871409"/>
                <a:gd name="connsiteY2" fmla="*/ 1492054 h 1775199"/>
                <a:gd name="connsiteX0" fmla="*/ 4729 w 43256"/>
                <a:gd name="connsiteY0" fmla="*/ 26036 h 51693"/>
                <a:gd name="connsiteX1" fmla="*/ 2196 w 43256"/>
                <a:gd name="connsiteY1" fmla="*/ 25239 h 51693"/>
                <a:gd name="connsiteX2" fmla="*/ 6964 w 43256"/>
                <a:gd name="connsiteY2" fmla="*/ 34758 h 51693"/>
                <a:gd name="connsiteX3" fmla="*/ 5856 w 43256"/>
                <a:gd name="connsiteY3" fmla="*/ 35139 h 51693"/>
                <a:gd name="connsiteX4" fmla="*/ 16514 w 43256"/>
                <a:gd name="connsiteY4" fmla="*/ 38949 h 51693"/>
                <a:gd name="connsiteX5" fmla="*/ 15846 w 43256"/>
                <a:gd name="connsiteY5" fmla="*/ 37209 h 51693"/>
                <a:gd name="connsiteX6" fmla="*/ 28863 w 43256"/>
                <a:gd name="connsiteY6" fmla="*/ 34610 h 51693"/>
                <a:gd name="connsiteX7" fmla="*/ 28596 w 43256"/>
                <a:gd name="connsiteY7" fmla="*/ 36519 h 51693"/>
                <a:gd name="connsiteX8" fmla="*/ 34165 w 43256"/>
                <a:gd name="connsiteY8" fmla="*/ 22813 h 51693"/>
                <a:gd name="connsiteX9" fmla="*/ 37416 w 43256"/>
                <a:gd name="connsiteY9" fmla="*/ 29949 h 51693"/>
                <a:gd name="connsiteX10" fmla="*/ 41834 w 43256"/>
                <a:gd name="connsiteY10" fmla="*/ 15213 h 51693"/>
                <a:gd name="connsiteX11" fmla="*/ 40386 w 43256"/>
                <a:gd name="connsiteY11" fmla="*/ 17889 h 51693"/>
                <a:gd name="connsiteX12" fmla="*/ 38360 w 43256"/>
                <a:gd name="connsiteY12" fmla="*/ 5285 h 51693"/>
                <a:gd name="connsiteX13" fmla="*/ 38436 w 43256"/>
                <a:gd name="connsiteY13" fmla="*/ 6549 h 51693"/>
                <a:gd name="connsiteX14" fmla="*/ 29114 w 43256"/>
                <a:gd name="connsiteY14" fmla="*/ 3811 h 51693"/>
                <a:gd name="connsiteX15" fmla="*/ 29856 w 43256"/>
                <a:gd name="connsiteY15" fmla="*/ 2199 h 51693"/>
                <a:gd name="connsiteX16" fmla="*/ 22177 w 43256"/>
                <a:gd name="connsiteY16" fmla="*/ 4579 h 51693"/>
                <a:gd name="connsiteX17" fmla="*/ 22536 w 43256"/>
                <a:gd name="connsiteY17" fmla="*/ 3189 h 51693"/>
                <a:gd name="connsiteX18" fmla="*/ 14036 w 43256"/>
                <a:gd name="connsiteY18" fmla="*/ 5051 h 51693"/>
                <a:gd name="connsiteX19" fmla="*/ 15336 w 43256"/>
                <a:gd name="connsiteY19" fmla="*/ 6399 h 51693"/>
                <a:gd name="connsiteX20" fmla="*/ 4163 w 43256"/>
                <a:gd name="connsiteY20" fmla="*/ 15648 h 51693"/>
                <a:gd name="connsiteX21" fmla="*/ 3936 w 43256"/>
                <a:gd name="connsiteY21" fmla="*/ 14229 h 51693"/>
                <a:gd name="connsiteX0" fmla="*/ 3936 w 43256"/>
                <a:gd name="connsiteY0" fmla="*/ 14229 h 51693"/>
                <a:gd name="connsiteX1" fmla="*/ 5659 w 43256"/>
                <a:gd name="connsiteY1" fmla="*/ 6766 h 51693"/>
                <a:gd name="connsiteX2" fmla="*/ 14041 w 43256"/>
                <a:gd name="connsiteY2" fmla="*/ 5061 h 51693"/>
                <a:gd name="connsiteX3" fmla="*/ 22492 w 43256"/>
                <a:gd name="connsiteY3" fmla="*/ 3291 h 51693"/>
                <a:gd name="connsiteX4" fmla="*/ 25785 w 43256"/>
                <a:gd name="connsiteY4" fmla="*/ 59 h 51693"/>
                <a:gd name="connsiteX5" fmla="*/ 29869 w 43256"/>
                <a:gd name="connsiteY5" fmla="*/ 2340 h 51693"/>
                <a:gd name="connsiteX6" fmla="*/ 35499 w 43256"/>
                <a:gd name="connsiteY6" fmla="*/ 549 h 51693"/>
                <a:gd name="connsiteX7" fmla="*/ 38354 w 43256"/>
                <a:gd name="connsiteY7" fmla="*/ 5435 h 51693"/>
                <a:gd name="connsiteX8" fmla="*/ 42018 w 43256"/>
                <a:gd name="connsiteY8" fmla="*/ 10177 h 51693"/>
                <a:gd name="connsiteX9" fmla="*/ 41854 w 43256"/>
                <a:gd name="connsiteY9" fmla="*/ 15319 h 51693"/>
                <a:gd name="connsiteX10" fmla="*/ 43052 w 43256"/>
                <a:gd name="connsiteY10" fmla="*/ 23181 h 51693"/>
                <a:gd name="connsiteX11" fmla="*/ 37440 w 43256"/>
                <a:gd name="connsiteY11" fmla="*/ 30063 h 51693"/>
                <a:gd name="connsiteX12" fmla="*/ 35431 w 43256"/>
                <a:gd name="connsiteY12" fmla="*/ 35960 h 51693"/>
                <a:gd name="connsiteX13" fmla="*/ 28591 w 43256"/>
                <a:gd name="connsiteY13" fmla="*/ 36674 h 51693"/>
                <a:gd name="connsiteX14" fmla="*/ 23703 w 43256"/>
                <a:gd name="connsiteY14" fmla="*/ 42965 h 51693"/>
                <a:gd name="connsiteX15" fmla="*/ 16516 w 43256"/>
                <a:gd name="connsiteY15" fmla="*/ 39125 h 51693"/>
                <a:gd name="connsiteX16" fmla="*/ 5840 w 43256"/>
                <a:gd name="connsiteY16" fmla="*/ 35331 h 51693"/>
                <a:gd name="connsiteX17" fmla="*/ 1146 w 43256"/>
                <a:gd name="connsiteY17" fmla="*/ 31109 h 51693"/>
                <a:gd name="connsiteX18" fmla="*/ 2149 w 43256"/>
                <a:gd name="connsiteY18" fmla="*/ 25410 h 51693"/>
                <a:gd name="connsiteX19" fmla="*/ 31 w 43256"/>
                <a:gd name="connsiteY19" fmla="*/ 19563 h 51693"/>
                <a:gd name="connsiteX20" fmla="*/ 3899 w 43256"/>
                <a:gd name="connsiteY20" fmla="*/ 14366 h 51693"/>
                <a:gd name="connsiteX21" fmla="*/ 3936 w 43256"/>
                <a:gd name="connsiteY21" fmla="*/ 14229 h 51693"/>
                <a:gd name="connsiteX0" fmla="*/ 942012 w 2871409"/>
                <a:gd name="connsiteY0" fmla="*/ 1732347 h 1775199"/>
                <a:gd name="connsiteX1" fmla="*/ 838809 w 2871409"/>
                <a:gd name="connsiteY1" fmla="*/ 1622944 h 1775199"/>
                <a:gd name="connsiteX2" fmla="*/ 942012 w 2871409"/>
                <a:gd name="connsiteY2" fmla="*/ 1732347 h 1775199"/>
                <a:gd name="connsiteX0" fmla="*/ 964922 w 2871409"/>
                <a:gd name="connsiteY0" fmla="*/ 1775199 h 1775199"/>
                <a:gd name="connsiteX1" fmla="*/ 1045792 w 2871409"/>
                <a:gd name="connsiteY1" fmla="*/ 1704186 h 1775199"/>
                <a:gd name="connsiteX0" fmla="*/ 1073326 w 2871409"/>
                <a:gd name="connsiteY0" fmla="*/ 1492054 h 1775199"/>
                <a:gd name="connsiteX1" fmla="*/ 949697 w 2871409"/>
                <a:gd name="connsiteY1" fmla="*/ 1368425 h 1775199"/>
                <a:gd name="connsiteX2" fmla="*/ 1073326 w 2871409"/>
                <a:gd name="connsiteY2" fmla="*/ 1492054 h 1775199"/>
                <a:gd name="connsiteX0" fmla="*/ 4729 w 43256"/>
                <a:gd name="connsiteY0" fmla="*/ 26036 h 51693"/>
                <a:gd name="connsiteX1" fmla="*/ 2196 w 43256"/>
                <a:gd name="connsiteY1" fmla="*/ 25239 h 51693"/>
                <a:gd name="connsiteX2" fmla="*/ 6964 w 43256"/>
                <a:gd name="connsiteY2" fmla="*/ 34758 h 51693"/>
                <a:gd name="connsiteX3" fmla="*/ 5856 w 43256"/>
                <a:gd name="connsiteY3" fmla="*/ 35139 h 51693"/>
                <a:gd name="connsiteX4" fmla="*/ 16514 w 43256"/>
                <a:gd name="connsiteY4" fmla="*/ 38949 h 51693"/>
                <a:gd name="connsiteX5" fmla="*/ 15846 w 43256"/>
                <a:gd name="connsiteY5" fmla="*/ 37209 h 51693"/>
                <a:gd name="connsiteX6" fmla="*/ 28863 w 43256"/>
                <a:gd name="connsiteY6" fmla="*/ 34610 h 51693"/>
                <a:gd name="connsiteX7" fmla="*/ 28596 w 43256"/>
                <a:gd name="connsiteY7" fmla="*/ 36519 h 51693"/>
                <a:gd name="connsiteX8" fmla="*/ 34165 w 43256"/>
                <a:gd name="connsiteY8" fmla="*/ 22813 h 51693"/>
                <a:gd name="connsiteX9" fmla="*/ 37416 w 43256"/>
                <a:gd name="connsiteY9" fmla="*/ 29949 h 51693"/>
                <a:gd name="connsiteX10" fmla="*/ 41834 w 43256"/>
                <a:gd name="connsiteY10" fmla="*/ 15213 h 51693"/>
                <a:gd name="connsiteX11" fmla="*/ 40386 w 43256"/>
                <a:gd name="connsiteY11" fmla="*/ 17889 h 51693"/>
                <a:gd name="connsiteX12" fmla="*/ 38360 w 43256"/>
                <a:gd name="connsiteY12" fmla="*/ 5285 h 51693"/>
                <a:gd name="connsiteX13" fmla="*/ 38436 w 43256"/>
                <a:gd name="connsiteY13" fmla="*/ 6549 h 51693"/>
                <a:gd name="connsiteX14" fmla="*/ 29114 w 43256"/>
                <a:gd name="connsiteY14" fmla="*/ 3811 h 51693"/>
                <a:gd name="connsiteX15" fmla="*/ 29856 w 43256"/>
                <a:gd name="connsiteY15" fmla="*/ 2199 h 51693"/>
                <a:gd name="connsiteX16" fmla="*/ 22177 w 43256"/>
                <a:gd name="connsiteY16" fmla="*/ 4579 h 51693"/>
                <a:gd name="connsiteX17" fmla="*/ 22536 w 43256"/>
                <a:gd name="connsiteY17" fmla="*/ 3189 h 51693"/>
                <a:gd name="connsiteX18" fmla="*/ 14036 w 43256"/>
                <a:gd name="connsiteY18" fmla="*/ 5051 h 51693"/>
                <a:gd name="connsiteX19" fmla="*/ 15336 w 43256"/>
                <a:gd name="connsiteY19" fmla="*/ 6399 h 51693"/>
                <a:gd name="connsiteX20" fmla="*/ 4163 w 43256"/>
                <a:gd name="connsiteY20" fmla="*/ 15648 h 51693"/>
                <a:gd name="connsiteX21" fmla="*/ 3936 w 43256"/>
                <a:gd name="connsiteY21" fmla="*/ 14229 h 51693"/>
                <a:gd name="connsiteX0" fmla="*/ 3936 w 43256"/>
                <a:gd name="connsiteY0" fmla="*/ 14229 h 53108"/>
                <a:gd name="connsiteX1" fmla="*/ 5659 w 43256"/>
                <a:gd name="connsiteY1" fmla="*/ 6766 h 53108"/>
                <a:gd name="connsiteX2" fmla="*/ 14041 w 43256"/>
                <a:gd name="connsiteY2" fmla="*/ 5061 h 53108"/>
                <a:gd name="connsiteX3" fmla="*/ 22492 w 43256"/>
                <a:gd name="connsiteY3" fmla="*/ 3291 h 53108"/>
                <a:gd name="connsiteX4" fmla="*/ 25785 w 43256"/>
                <a:gd name="connsiteY4" fmla="*/ 59 h 53108"/>
                <a:gd name="connsiteX5" fmla="*/ 29869 w 43256"/>
                <a:gd name="connsiteY5" fmla="*/ 2340 h 53108"/>
                <a:gd name="connsiteX6" fmla="*/ 35499 w 43256"/>
                <a:gd name="connsiteY6" fmla="*/ 549 h 53108"/>
                <a:gd name="connsiteX7" fmla="*/ 38354 w 43256"/>
                <a:gd name="connsiteY7" fmla="*/ 5435 h 53108"/>
                <a:gd name="connsiteX8" fmla="*/ 42018 w 43256"/>
                <a:gd name="connsiteY8" fmla="*/ 10177 h 53108"/>
                <a:gd name="connsiteX9" fmla="*/ 41854 w 43256"/>
                <a:gd name="connsiteY9" fmla="*/ 15319 h 53108"/>
                <a:gd name="connsiteX10" fmla="*/ 43052 w 43256"/>
                <a:gd name="connsiteY10" fmla="*/ 23181 h 53108"/>
                <a:gd name="connsiteX11" fmla="*/ 37440 w 43256"/>
                <a:gd name="connsiteY11" fmla="*/ 30063 h 53108"/>
                <a:gd name="connsiteX12" fmla="*/ 35431 w 43256"/>
                <a:gd name="connsiteY12" fmla="*/ 35960 h 53108"/>
                <a:gd name="connsiteX13" fmla="*/ 28591 w 43256"/>
                <a:gd name="connsiteY13" fmla="*/ 36674 h 53108"/>
                <a:gd name="connsiteX14" fmla="*/ 23703 w 43256"/>
                <a:gd name="connsiteY14" fmla="*/ 42965 h 53108"/>
                <a:gd name="connsiteX15" fmla="*/ 16516 w 43256"/>
                <a:gd name="connsiteY15" fmla="*/ 39125 h 53108"/>
                <a:gd name="connsiteX16" fmla="*/ 5840 w 43256"/>
                <a:gd name="connsiteY16" fmla="*/ 35331 h 53108"/>
                <a:gd name="connsiteX17" fmla="*/ 1146 w 43256"/>
                <a:gd name="connsiteY17" fmla="*/ 31109 h 53108"/>
                <a:gd name="connsiteX18" fmla="*/ 2149 w 43256"/>
                <a:gd name="connsiteY18" fmla="*/ 25410 h 53108"/>
                <a:gd name="connsiteX19" fmla="*/ 31 w 43256"/>
                <a:gd name="connsiteY19" fmla="*/ 19563 h 53108"/>
                <a:gd name="connsiteX20" fmla="*/ 3899 w 43256"/>
                <a:gd name="connsiteY20" fmla="*/ 14366 h 53108"/>
                <a:gd name="connsiteX21" fmla="*/ 3936 w 43256"/>
                <a:gd name="connsiteY21" fmla="*/ 14229 h 53108"/>
                <a:gd name="connsiteX0" fmla="*/ 942012 w 2871409"/>
                <a:gd name="connsiteY0" fmla="*/ 1732347 h 1823787"/>
                <a:gd name="connsiteX1" fmla="*/ 838809 w 2871409"/>
                <a:gd name="connsiteY1" fmla="*/ 1622944 h 1823787"/>
                <a:gd name="connsiteX2" fmla="*/ 1033452 w 2871409"/>
                <a:gd name="connsiteY2" fmla="*/ 1823787 h 1823787"/>
                <a:gd name="connsiteX0" fmla="*/ 964922 w 2871409"/>
                <a:gd name="connsiteY0" fmla="*/ 1775199 h 1823787"/>
                <a:gd name="connsiteX1" fmla="*/ 1045792 w 2871409"/>
                <a:gd name="connsiteY1" fmla="*/ 1704186 h 1823787"/>
                <a:gd name="connsiteX0" fmla="*/ 1073326 w 2871409"/>
                <a:gd name="connsiteY0" fmla="*/ 1492054 h 1823787"/>
                <a:gd name="connsiteX1" fmla="*/ 949697 w 2871409"/>
                <a:gd name="connsiteY1" fmla="*/ 1368425 h 1823787"/>
                <a:gd name="connsiteX2" fmla="*/ 1073326 w 2871409"/>
                <a:gd name="connsiteY2" fmla="*/ 1492054 h 1823787"/>
                <a:gd name="connsiteX0" fmla="*/ 4729 w 43256"/>
                <a:gd name="connsiteY0" fmla="*/ 26036 h 53108"/>
                <a:gd name="connsiteX1" fmla="*/ 2196 w 43256"/>
                <a:gd name="connsiteY1" fmla="*/ 25239 h 53108"/>
                <a:gd name="connsiteX2" fmla="*/ 6964 w 43256"/>
                <a:gd name="connsiteY2" fmla="*/ 34758 h 53108"/>
                <a:gd name="connsiteX3" fmla="*/ 5856 w 43256"/>
                <a:gd name="connsiteY3" fmla="*/ 35139 h 53108"/>
                <a:gd name="connsiteX4" fmla="*/ 16514 w 43256"/>
                <a:gd name="connsiteY4" fmla="*/ 38949 h 53108"/>
                <a:gd name="connsiteX5" fmla="*/ 15846 w 43256"/>
                <a:gd name="connsiteY5" fmla="*/ 37209 h 53108"/>
                <a:gd name="connsiteX6" fmla="*/ 28863 w 43256"/>
                <a:gd name="connsiteY6" fmla="*/ 34610 h 53108"/>
                <a:gd name="connsiteX7" fmla="*/ 28596 w 43256"/>
                <a:gd name="connsiteY7" fmla="*/ 36519 h 53108"/>
                <a:gd name="connsiteX8" fmla="*/ 34165 w 43256"/>
                <a:gd name="connsiteY8" fmla="*/ 22813 h 53108"/>
                <a:gd name="connsiteX9" fmla="*/ 37416 w 43256"/>
                <a:gd name="connsiteY9" fmla="*/ 29949 h 53108"/>
                <a:gd name="connsiteX10" fmla="*/ 41834 w 43256"/>
                <a:gd name="connsiteY10" fmla="*/ 15213 h 53108"/>
                <a:gd name="connsiteX11" fmla="*/ 40386 w 43256"/>
                <a:gd name="connsiteY11" fmla="*/ 17889 h 53108"/>
                <a:gd name="connsiteX12" fmla="*/ 38360 w 43256"/>
                <a:gd name="connsiteY12" fmla="*/ 5285 h 53108"/>
                <a:gd name="connsiteX13" fmla="*/ 38436 w 43256"/>
                <a:gd name="connsiteY13" fmla="*/ 6549 h 53108"/>
                <a:gd name="connsiteX14" fmla="*/ 29114 w 43256"/>
                <a:gd name="connsiteY14" fmla="*/ 3811 h 53108"/>
                <a:gd name="connsiteX15" fmla="*/ 29856 w 43256"/>
                <a:gd name="connsiteY15" fmla="*/ 2199 h 53108"/>
                <a:gd name="connsiteX16" fmla="*/ 22177 w 43256"/>
                <a:gd name="connsiteY16" fmla="*/ 4579 h 53108"/>
                <a:gd name="connsiteX17" fmla="*/ 22536 w 43256"/>
                <a:gd name="connsiteY17" fmla="*/ 3189 h 53108"/>
                <a:gd name="connsiteX18" fmla="*/ 14036 w 43256"/>
                <a:gd name="connsiteY18" fmla="*/ 5051 h 53108"/>
                <a:gd name="connsiteX19" fmla="*/ 15336 w 43256"/>
                <a:gd name="connsiteY19" fmla="*/ 6399 h 53108"/>
                <a:gd name="connsiteX20" fmla="*/ 4163 w 43256"/>
                <a:gd name="connsiteY20" fmla="*/ 15648 h 53108"/>
                <a:gd name="connsiteX21" fmla="*/ 3936 w 43256"/>
                <a:gd name="connsiteY21" fmla="*/ 14229 h 53108"/>
                <a:gd name="connsiteX0" fmla="*/ 3936 w 43256"/>
                <a:gd name="connsiteY0" fmla="*/ 14229 h 53108"/>
                <a:gd name="connsiteX1" fmla="*/ 5659 w 43256"/>
                <a:gd name="connsiteY1" fmla="*/ 6766 h 53108"/>
                <a:gd name="connsiteX2" fmla="*/ 14041 w 43256"/>
                <a:gd name="connsiteY2" fmla="*/ 5061 h 53108"/>
                <a:gd name="connsiteX3" fmla="*/ 22492 w 43256"/>
                <a:gd name="connsiteY3" fmla="*/ 3291 h 53108"/>
                <a:gd name="connsiteX4" fmla="*/ 25785 w 43256"/>
                <a:gd name="connsiteY4" fmla="*/ 59 h 53108"/>
                <a:gd name="connsiteX5" fmla="*/ 29869 w 43256"/>
                <a:gd name="connsiteY5" fmla="*/ 2340 h 53108"/>
                <a:gd name="connsiteX6" fmla="*/ 35499 w 43256"/>
                <a:gd name="connsiteY6" fmla="*/ 549 h 53108"/>
                <a:gd name="connsiteX7" fmla="*/ 38354 w 43256"/>
                <a:gd name="connsiteY7" fmla="*/ 5435 h 53108"/>
                <a:gd name="connsiteX8" fmla="*/ 42018 w 43256"/>
                <a:gd name="connsiteY8" fmla="*/ 10177 h 53108"/>
                <a:gd name="connsiteX9" fmla="*/ 41854 w 43256"/>
                <a:gd name="connsiteY9" fmla="*/ 15319 h 53108"/>
                <a:gd name="connsiteX10" fmla="*/ 43052 w 43256"/>
                <a:gd name="connsiteY10" fmla="*/ 23181 h 53108"/>
                <a:gd name="connsiteX11" fmla="*/ 37440 w 43256"/>
                <a:gd name="connsiteY11" fmla="*/ 30063 h 53108"/>
                <a:gd name="connsiteX12" fmla="*/ 35431 w 43256"/>
                <a:gd name="connsiteY12" fmla="*/ 35960 h 53108"/>
                <a:gd name="connsiteX13" fmla="*/ 28591 w 43256"/>
                <a:gd name="connsiteY13" fmla="*/ 36674 h 53108"/>
                <a:gd name="connsiteX14" fmla="*/ 23703 w 43256"/>
                <a:gd name="connsiteY14" fmla="*/ 42965 h 53108"/>
                <a:gd name="connsiteX15" fmla="*/ 16516 w 43256"/>
                <a:gd name="connsiteY15" fmla="*/ 39125 h 53108"/>
                <a:gd name="connsiteX16" fmla="*/ 5840 w 43256"/>
                <a:gd name="connsiteY16" fmla="*/ 35331 h 53108"/>
                <a:gd name="connsiteX17" fmla="*/ 1146 w 43256"/>
                <a:gd name="connsiteY17" fmla="*/ 31109 h 53108"/>
                <a:gd name="connsiteX18" fmla="*/ 2149 w 43256"/>
                <a:gd name="connsiteY18" fmla="*/ 25410 h 53108"/>
                <a:gd name="connsiteX19" fmla="*/ 31 w 43256"/>
                <a:gd name="connsiteY19" fmla="*/ 19563 h 53108"/>
                <a:gd name="connsiteX20" fmla="*/ 3899 w 43256"/>
                <a:gd name="connsiteY20" fmla="*/ 14366 h 53108"/>
                <a:gd name="connsiteX21" fmla="*/ 3936 w 43256"/>
                <a:gd name="connsiteY21" fmla="*/ 14229 h 53108"/>
                <a:gd name="connsiteX0" fmla="*/ 942012 w 2871409"/>
                <a:gd name="connsiteY0" fmla="*/ 1732347 h 1823787"/>
                <a:gd name="connsiteX1" fmla="*/ 1033452 w 2871409"/>
                <a:gd name="connsiteY1" fmla="*/ 1823787 h 1823787"/>
                <a:gd name="connsiteX0" fmla="*/ 964922 w 2871409"/>
                <a:gd name="connsiteY0" fmla="*/ 1775199 h 1823787"/>
                <a:gd name="connsiteX1" fmla="*/ 1045792 w 2871409"/>
                <a:gd name="connsiteY1" fmla="*/ 1704186 h 1823787"/>
                <a:gd name="connsiteX0" fmla="*/ 1073326 w 2871409"/>
                <a:gd name="connsiteY0" fmla="*/ 1492054 h 1823787"/>
                <a:gd name="connsiteX1" fmla="*/ 949697 w 2871409"/>
                <a:gd name="connsiteY1" fmla="*/ 1368425 h 1823787"/>
                <a:gd name="connsiteX2" fmla="*/ 1073326 w 2871409"/>
                <a:gd name="connsiteY2" fmla="*/ 1492054 h 1823787"/>
                <a:gd name="connsiteX0" fmla="*/ 4729 w 43256"/>
                <a:gd name="connsiteY0" fmla="*/ 26036 h 53108"/>
                <a:gd name="connsiteX1" fmla="*/ 2196 w 43256"/>
                <a:gd name="connsiteY1" fmla="*/ 25239 h 53108"/>
                <a:gd name="connsiteX2" fmla="*/ 6964 w 43256"/>
                <a:gd name="connsiteY2" fmla="*/ 34758 h 53108"/>
                <a:gd name="connsiteX3" fmla="*/ 5856 w 43256"/>
                <a:gd name="connsiteY3" fmla="*/ 35139 h 53108"/>
                <a:gd name="connsiteX4" fmla="*/ 16514 w 43256"/>
                <a:gd name="connsiteY4" fmla="*/ 38949 h 53108"/>
                <a:gd name="connsiteX5" fmla="*/ 15846 w 43256"/>
                <a:gd name="connsiteY5" fmla="*/ 37209 h 53108"/>
                <a:gd name="connsiteX6" fmla="*/ 28863 w 43256"/>
                <a:gd name="connsiteY6" fmla="*/ 34610 h 53108"/>
                <a:gd name="connsiteX7" fmla="*/ 28596 w 43256"/>
                <a:gd name="connsiteY7" fmla="*/ 36519 h 53108"/>
                <a:gd name="connsiteX8" fmla="*/ 34165 w 43256"/>
                <a:gd name="connsiteY8" fmla="*/ 22813 h 53108"/>
                <a:gd name="connsiteX9" fmla="*/ 37416 w 43256"/>
                <a:gd name="connsiteY9" fmla="*/ 29949 h 53108"/>
                <a:gd name="connsiteX10" fmla="*/ 41834 w 43256"/>
                <a:gd name="connsiteY10" fmla="*/ 15213 h 53108"/>
                <a:gd name="connsiteX11" fmla="*/ 40386 w 43256"/>
                <a:gd name="connsiteY11" fmla="*/ 17889 h 53108"/>
                <a:gd name="connsiteX12" fmla="*/ 38360 w 43256"/>
                <a:gd name="connsiteY12" fmla="*/ 5285 h 53108"/>
                <a:gd name="connsiteX13" fmla="*/ 38436 w 43256"/>
                <a:gd name="connsiteY13" fmla="*/ 6549 h 53108"/>
                <a:gd name="connsiteX14" fmla="*/ 29114 w 43256"/>
                <a:gd name="connsiteY14" fmla="*/ 3811 h 53108"/>
                <a:gd name="connsiteX15" fmla="*/ 29856 w 43256"/>
                <a:gd name="connsiteY15" fmla="*/ 2199 h 53108"/>
                <a:gd name="connsiteX16" fmla="*/ 22177 w 43256"/>
                <a:gd name="connsiteY16" fmla="*/ 4579 h 53108"/>
                <a:gd name="connsiteX17" fmla="*/ 22536 w 43256"/>
                <a:gd name="connsiteY17" fmla="*/ 3189 h 53108"/>
                <a:gd name="connsiteX18" fmla="*/ 14036 w 43256"/>
                <a:gd name="connsiteY18" fmla="*/ 5051 h 53108"/>
                <a:gd name="connsiteX19" fmla="*/ 15336 w 43256"/>
                <a:gd name="connsiteY19" fmla="*/ 6399 h 53108"/>
                <a:gd name="connsiteX20" fmla="*/ 4163 w 43256"/>
                <a:gd name="connsiteY20" fmla="*/ 15648 h 53108"/>
                <a:gd name="connsiteX21" fmla="*/ 3936 w 43256"/>
                <a:gd name="connsiteY21" fmla="*/ 14229 h 53108"/>
                <a:gd name="connsiteX0" fmla="*/ 3936 w 43256"/>
                <a:gd name="connsiteY0" fmla="*/ 14229 h 53108"/>
                <a:gd name="connsiteX1" fmla="*/ 5659 w 43256"/>
                <a:gd name="connsiteY1" fmla="*/ 6766 h 53108"/>
                <a:gd name="connsiteX2" fmla="*/ 14041 w 43256"/>
                <a:gd name="connsiteY2" fmla="*/ 5061 h 53108"/>
                <a:gd name="connsiteX3" fmla="*/ 22492 w 43256"/>
                <a:gd name="connsiteY3" fmla="*/ 3291 h 53108"/>
                <a:gd name="connsiteX4" fmla="*/ 25785 w 43256"/>
                <a:gd name="connsiteY4" fmla="*/ 59 h 53108"/>
                <a:gd name="connsiteX5" fmla="*/ 29869 w 43256"/>
                <a:gd name="connsiteY5" fmla="*/ 2340 h 53108"/>
                <a:gd name="connsiteX6" fmla="*/ 35499 w 43256"/>
                <a:gd name="connsiteY6" fmla="*/ 549 h 53108"/>
                <a:gd name="connsiteX7" fmla="*/ 38354 w 43256"/>
                <a:gd name="connsiteY7" fmla="*/ 5435 h 53108"/>
                <a:gd name="connsiteX8" fmla="*/ 42018 w 43256"/>
                <a:gd name="connsiteY8" fmla="*/ 10177 h 53108"/>
                <a:gd name="connsiteX9" fmla="*/ 41854 w 43256"/>
                <a:gd name="connsiteY9" fmla="*/ 15319 h 53108"/>
                <a:gd name="connsiteX10" fmla="*/ 43052 w 43256"/>
                <a:gd name="connsiteY10" fmla="*/ 23181 h 53108"/>
                <a:gd name="connsiteX11" fmla="*/ 37440 w 43256"/>
                <a:gd name="connsiteY11" fmla="*/ 30063 h 53108"/>
                <a:gd name="connsiteX12" fmla="*/ 35431 w 43256"/>
                <a:gd name="connsiteY12" fmla="*/ 35960 h 53108"/>
                <a:gd name="connsiteX13" fmla="*/ 28591 w 43256"/>
                <a:gd name="connsiteY13" fmla="*/ 36674 h 53108"/>
                <a:gd name="connsiteX14" fmla="*/ 23703 w 43256"/>
                <a:gd name="connsiteY14" fmla="*/ 42965 h 53108"/>
                <a:gd name="connsiteX15" fmla="*/ 16516 w 43256"/>
                <a:gd name="connsiteY15" fmla="*/ 39125 h 53108"/>
                <a:gd name="connsiteX16" fmla="*/ 5840 w 43256"/>
                <a:gd name="connsiteY16" fmla="*/ 35331 h 53108"/>
                <a:gd name="connsiteX17" fmla="*/ 1146 w 43256"/>
                <a:gd name="connsiteY17" fmla="*/ 31109 h 53108"/>
                <a:gd name="connsiteX18" fmla="*/ 2149 w 43256"/>
                <a:gd name="connsiteY18" fmla="*/ 25410 h 53108"/>
                <a:gd name="connsiteX19" fmla="*/ 31 w 43256"/>
                <a:gd name="connsiteY19" fmla="*/ 19563 h 53108"/>
                <a:gd name="connsiteX20" fmla="*/ 3899 w 43256"/>
                <a:gd name="connsiteY20" fmla="*/ 14366 h 53108"/>
                <a:gd name="connsiteX21" fmla="*/ 3936 w 43256"/>
                <a:gd name="connsiteY21" fmla="*/ 14229 h 53108"/>
                <a:gd name="connsiteX0" fmla="*/ 942012 w 2871409"/>
                <a:gd name="connsiteY0" fmla="*/ 1732347 h 1823787"/>
                <a:gd name="connsiteX1" fmla="*/ 1033452 w 2871409"/>
                <a:gd name="connsiteY1" fmla="*/ 1823787 h 1823787"/>
                <a:gd name="connsiteX0" fmla="*/ 964922 w 2871409"/>
                <a:gd name="connsiteY0" fmla="*/ 1775199 h 1823787"/>
                <a:gd name="connsiteX1" fmla="*/ 1098486 w 2871409"/>
                <a:gd name="connsiteY1" fmla="*/ 1353924 h 1823787"/>
                <a:gd name="connsiteX0" fmla="*/ 1073326 w 2871409"/>
                <a:gd name="connsiteY0" fmla="*/ 1492054 h 1823787"/>
                <a:gd name="connsiteX1" fmla="*/ 949697 w 2871409"/>
                <a:gd name="connsiteY1" fmla="*/ 1368425 h 1823787"/>
                <a:gd name="connsiteX2" fmla="*/ 1073326 w 2871409"/>
                <a:gd name="connsiteY2" fmla="*/ 1492054 h 1823787"/>
                <a:gd name="connsiteX0" fmla="*/ 4729 w 43256"/>
                <a:gd name="connsiteY0" fmla="*/ 26036 h 53108"/>
                <a:gd name="connsiteX1" fmla="*/ 2196 w 43256"/>
                <a:gd name="connsiteY1" fmla="*/ 25239 h 53108"/>
                <a:gd name="connsiteX2" fmla="*/ 6964 w 43256"/>
                <a:gd name="connsiteY2" fmla="*/ 34758 h 53108"/>
                <a:gd name="connsiteX3" fmla="*/ 5856 w 43256"/>
                <a:gd name="connsiteY3" fmla="*/ 35139 h 53108"/>
                <a:gd name="connsiteX4" fmla="*/ 16514 w 43256"/>
                <a:gd name="connsiteY4" fmla="*/ 38949 h 53108"/>
                <a:gd name="connsiteX5" fmla="*/ 15846 w 43256"/>
                <a:gd name="connsiteY5" fmla="*/ 37209 h 53108"/>
                <a:gd name="connsiteX6" fmla="*/ 28863 w 43256"/>
                <a:gd name="connsiteY6" fmla="*/ 34610 h 53108"/>
                <a:gd name="connsiteX7" fmla="*/ 28596 w 43256"/>
                <a:gd name="connsiteY7" fmla="*/ 36519 h 53108"/>
                <a:gd name="connsiteX8" fmla="*/ 34165 w 43256"/>
                <a:gd name="connsiteY8" fmla="*/ 22813 h 53108"/>
                <a:gd name="connsiteX9" fmla="*/ 37416 w 43256"/>
                <a:gd name="connsiteY9" fmla="*/ 29949 h 53108"/>
                <a:gd name="connsiteX10" fmla="*/ 41834 w 43256"/>
                <a:gd name="connsiteY10" fmla="*/ 15213 h 53108"/>
                <a:gd name="connsiteX11" fmla="*/ 40386 w 43256"/>
                <a:gd name="connsiteY11" fmla="*/ 17889 h 53108"/>
                <a:gd name="connsiteX12" fmla="*/ 38360 w 43256"/>
                <a:gd name="connsiteY12" fmla="*/ 5285 h 53108"/>
                <a:gd name="connsiteX13" fmla="*/ 38436 w 43256"/>
                <a:gd name="connsiteY13" fmla="*/ 6549 h 53108"/>
                <a:gd name="connsiteX14" fmla="*/ 29114 w 43256"/>
                <a:gd name="connsiteY14" fmla="*/ 3811 h 53108"/>
                <a:gd name="connsiteX15" fmla="*/ 29856 w 43256"/>
                <a:gd name="connsiteY15" fmla="*/ 2199 h 53108"/>
                <a:gd name="connsiteX16" fmla="*/ 22177 w 43256"/>
                <a:gd name="connsiteY16" fmla="*/ 4579 h 53108"/>
                <a:gd name="connsiteX17" fmla="*/ 22536 w 43256"/>
                <a:gd name="connsiteY17" fmla="*/ 3189 h 53108"/>
                <a:gd name="connsiteX18" fmla="*/ 14036 w 43256"/>
                <a:gd name="connsiteY18" fmla="*/ 5051 h 53108"/>
                <a:gd name="connsiteX19" fmla="*/ 15336 w 43256"/>
                <a:gd name="connsiteY19" fmla="*/ 6399 h 53108"/>
                <a:gd name="connsiteX20" fmla="*/ 4163 w 43256"/>
                <a:gd name="connsiteY20" fmla="*/ 15648 h 53108"/>
                <a:gd name="connsiteX21" fmla="*/ 3936 w 43256"/>
                <a:gd name="connsiteY21" fmla="*/ 14229 h 53108"/>
                <a:gd name="connsiteX0" fmla="*/ 3936 w 43256"/>
                <a:gd name="connsiteY0" fmla="*/ 14229 h 53108"/>
                <a:gd name="connsiteX1" fmla="*/ 5659 w 43256"/>
                <a:gd name="connsiteY1" fmla="*/ 6766 h 53108"/>
                <a:gd name="connsiteX2" fmla="*/ 14041 w 43256"/>
                <a:gd name="connsiteY2" fmla="*/ 5061 h 53108"/>
                <a:gd name="connsiteX3" fmla="*/ 22492 w 43256"/>
                <a:gd name="connsiteY3" fmla="*/ 3291 h 53108"/>
                <a:gd name="connsiteX4" fmla="*/ 25785 w 43256"/>
                <a:gd name="connsiteY4" fmla="*/ 59 h 53108"/>
                <a:gd name="connsiteX5" fmla="*/ 29869 w 43256"/>
                <a:gd name="connsiteY5" fmla="*/ 2340 h 53108"/>
                <a:gd name="connsiteX6" fmla="*/ 35499 w 43256"/>
                <a:gd name="connsiteY6" fmla="*/ 549 h 53108"/>
                <a:gd name="connsiteX7" fmla="*/ 38354 w 43256"/>
                <a:gd name="connsiteY7" fmla="*/ 5435 h 53108"/>
                <a:gd name="connsiteX8" fmla="*/ 42018 w 43256"/>
                <a:gd name="connsiteY8" fmla="*/ 10177 h 53108"/>
                <a:gd name="connsiteX9" fmla="*/ 41854 w 43256"/>
                <a:gd name="connsiteY9" fmla="*/ 15319 h 53108"/>
                <a:gd name="connsiteX10" fmla="*/ 43052 w 43256"/>
                <a:gd name="connsiteY10" fmla="*/ 23181 h 53108"/>
                <a:gd name="connsiteX11" fmla="*/ 37440 w 43256"/>
                <a:gd name="connsiteY11" fmla="*/ 30063 h 53108"/>
                <a:gd name="connsiteX12" fmla="*/ 35431 w 43256"/>
                <a:gd name="connsiteY12" fmla="*/ 35960 h 53108"/>
                <a:gd name="connsiteX13" fmla="*/ 28591 w 43256"/>
                <a:gd name="connsiteY13" fmla="*/ 36674 h 53108"/>
                <a:gd name="connsiteX14" fmla="*/ 23703 w 43256"/>
                <a:gd name="connsiteY14" fmla="*/ 42965 h 53108"/>
                <a:gd name="connsiteX15" fmla="*/ 16516 w 43256"/>
                <a:gd name="connsiteY15" fmla="*/ 39125 h 53108"/>
                <a:gd name="connsiteX16" fmla="*/ 5840 w 43256"/>
                <a:gd name="connsiteY16" fmla="*/ 35331 h 53108"/>
                <a:gd name="connsiteX17" fmla="*/ 1146 w 43256"/>
                <a:gd name="connsiteY17" fmla="*/ 31109 h 53108"/>
                <a:gd name="connsiteX18" fmla="*/ 2149 w 43256"/>
                <a:gd name="connsiteY18" fmla="*/ 25410 h 53108"/>
                <a:gd name="connsiteX19" fmla="*/ 31 w 43256"/>
                <a:gd name="connsiteY19" fmla="*/ 19563 h 53108"/>
                <a:gd name="connsiteX20" fmla="*/ 3899 w 43256"/>
                <a:gd name="connsiteY20" fmla="*/ 14366 h 53108"/>
                <a:gd name="connsiteX21" fmla="*/ 3936 w 43256"/>
                <a:gd name="connsiteY21" fmla="*/ 14229 h 53108"/>
                <a:gd name="connsiteX0" fmla="*/ 942012 w 2871409"/>
                <a:gd name="connsiteY0" fmla="*/ 1732347 h 1823787"/>
                <a:gd name="connsiteX1" fmla="*/ 1033452 w 2871409"/>
                <a:gd name="connsiteY1" fmla="*/ 1823787 h 1823787"/>
                <a:gd name="connsiteX0" fmla="*/ 1138503 w 2871409"/>
                <a:gd name="connsiteY0" fmla="*/ 1409439 h 1823787"/>
                <a:gd name="connsiteX1" fmla="*/ 1098486 w 2871409"/>
                <a:gd name="connsiteY1" fmla="*/ 1353924 h 1823787"/>
                <a:gd name="connsiteX0" fmla="*/ 1073326 w 2871409"/>
                <a:gd name="connsiteY0" fmla="*/ 1492054 h 1823787"/>
                <a:gd name="connsiteX1" fmla="*/ 949697 w 2871409"/>
                <a:gd name="connsiteY1" fmla="*/ 1368425 h 1823787"/>
                <a:gd name="connsiteX2" fmla="*/ 1073326 w 2871409"/>
                <a:gd name="connsiteY2" fmla="*/ 1492054 h 1823787"/>
                <a:gd name="connsiteX0" fmla="*/ 4729 w 43256"/>
                <a:gd name="connsiteY0" fmla="*/ 26036 h 53108"/>
                <a:gd name="connsiteX1" fmla="*/ 2196 w 43256"/>
                <a:gd name="connsiteY1" fmla="*/ 25239 h 53108"/>
                <a:gd name="connsiteX2" fmla="*/ 6964 w 43256"/>
                <a:gd name="connsiteY2" fmla="*/ 34758 h 53108"/>
                <a:gd name="connsiteX3" fmla="*/ 5856 w 43256"/>
                <a:gd name="connsiteY3" fmla="*/ 35139 h 53108"/>
                <a:gd name="connsiteX4" fmla="*/ 16514 w 43256"/>
                <a:gd name="connsiteY4" fmla="*/ 38949 h 53108"/>
                <a:gd name="connsiteX5" fmla="*/ 15846 w 43256"/>
                <a:gd name="connsiteY5" fmla="*/ 37209 h 53108"/>
                <a:gd name="connsiteX6" fmla="*/ 28863 w 43256"/>
                <a:gd name="connsiteY6" fmla="*/ 34610 h 53108"/>
                <a:gd name="connsiteX7" fmla="*/ 28596 w 43256"/>
                <a:gd name="connsiteY7" fmla="*/ 36519 h 53108"/>
                <a:gd name="connsiteX8" fmla="*/ 34165 w 43256"/>
                <a:gd name="connsiteY8" fmla="*/ 22813 h 53108"/>
                <a:gd name="connsiteX9" fmla="*/ 37416 w 43256"/>
                <a:gd name="connsiteY9" fmla="*/ 29949 h 53108"/>
                <a:gd name="connsiteX10" fmla="*/ 41834 w 43256"/>
                <a:gd name="connsiteY10" fmla="*/ 15213 h 53108"/>
                <a:gd name="connsiteX11" fmla="*/ 40386 w 43256"/>
                <a:gd name="connsiteY11" fmla="*/ 17889 h 53108"/>
                <a:gd name="connsiteX12" fmla="*/ 38360 w 43256"/>
                <a:gd name="connsiteY12" fmla="*/ 5285 h 53108"/>
                <a:gd name="connsiteX13" fmla="*/ 38436 w 43256"/>
                <a:gd name="connsiteY13" fmla="*/ 6549 h 53108"/>
                <a:gd name="connsiteX14" fmla="*/ 29114 w 43256"/>
                <a:gd name="connsiteY14" fmla="*/ 3811 h 53108"/>
                <a:gd name="connsiteX15" fmla="*/ 29856 w 43256"/>
                <a:gd name="connsiteY15" fmla="*/ 2199 h 53108"/>
                <a:gd name="connsiteX16" fmla="*/ 22177 w 43256"/>
                <a:gd name="connsiteY16" fmla="*/ 4579 h 53108"/>
                <a:gd name="connsiteX17" fmla="*/ 22536 w 43256"/>
                <a:gd name="connsiteY17" fmla="*/ 3189 h 53108"/>
                <a:gd name="connsiteX18" fmla="*/ 14036 w 43256"/>
                <a:gd name="connsiteY18" fmla="*/ 5051 h 53108"/>
                <a:gd name="connsiteX19" fmla="*/ 15336 w 43256"/>
                <a:gd name="connsiteY19" fmla="*/ 6399 h 53108"/>
                <a:gd name="connsiteX20" fmla="*/ 4163 w 43256"/>
                <a:gd name="connsiteY20" fmla="*/ 15648 h 53108"/>
                <a:gd name="connsiteX21" fmla="*/ 3936 w 43256"/>
                <a:gd name="connsiteY21" fmla="*/ 14229 h 53108"/>
                <a:gd name="connsiteX0" fmla="*/ 3936 w 43256"/>
                <a:gd name="connsiteY0" fmla="*/ 14229 h 53108"/>
                <a:gd name="connsiteX1" fmla="*/ 5659 w 43256"/>
                <a:gd name="connsiteY1" fmla="*/ 6766 h 53108"/>
                <a:gd name="connsiteX2" fmla="*/ 14041 w 43256"/>
                <a:gd name="connsiteY2" fmla="*/ 5061 h 53108"/>
                <a:gd name="connsiteX3" fmla="*/ 22492 w 43256"/>
                <a:gd name="connsiteY3" fmla="*/ 3291 h 53108"/>
                <a:gd name="connsiteX4" fmla="*/ 25785 w 43256"/>
                <a:gd name="connsiteY4" fmla="*/ 59 h 53108"/>
                <a:gd name="connsiteX5" fmla="*/ 29869 w 43256"/>
                <a:gd name="connsiteY5" fmla="*/ 2340 h 53108"/>
                <a:gd name="connsiteX6" fmla="*/ 35499 w 43256"/>
                <a:gd name="connsiteY6" fmla="*/ 549 h 53108"/>
                <a:gd name="connsiteX7" fmla="*/ 38354 w 43256"/>
                <a:gd name="connsiteY7" fmla="*/ 5435 h 53108"/>
                <a:gd name="connsiteX8" fmla="*/ 42018 w 43256"/>
                <a:gd name="connsiteY8" fmla="*/ 10177 h 53108"/>
                <a:gd name="connsiteX9" fmla="*/ 41854 w 43256"/>
                <a:gd name="connsiteY9" fmla="*/ 15319 h 53108"/>
                <a:gd name="connsiteX10" fmla="*/ 43052 w 43256"/>
                <a:gd name="connsiteY10" fmla="*/ 23181 h 53108"/>
                <a:gd name="connsiteX11" fmla="*/ 37440 w 43256"/>
                <a:gd name="connsiteY11" fmla="*/ 30063 h 53108"/>
                <a:gd name="connsiteX12" fmla="*/ 35431 w 43256"/>
                <a:gd name="connsiteY12" fmla="*/ 35960 h 53108"/>
                <a:gd name="connsiteX13" fmla="*/ 28591 w 43256"/>
                <a:gd name="connsiteY13" fmla="*/ 36674 h 53108"/>
                <a:gd name="connsiteX14" fmla="*/ 23703 w 43256"/>
                <a:gd name="connsiteY14" fmla="*/ 42965 h 53108"/>
                <a:gd name="connsiteX15" fmla="*/ 16516 w 43256"/>
                <a:gd name="connsiteY15" fmla="*/ 39125 h 53108"/>
                <a:gd name="connsiteX16" fmla="*/ 5840 w 43256"/>
                <a:gd name="connsiteY16" fmla="*/ 35331 h 53108"/>
                <a:gd name="connsiteX17" fmla="*/ 1146 w 43256"/>
                <a:gd name="connsiteY17" fmla="*/ 31109 h 53108"/>
                <a:gd name="connsiteX18" fmla="*/ 2149 w 43256"/>
                <a:gd name="connsiteY18" fmla="*/ 25410 h 53108"/>
                <a:gd name="connsiteX19" fmla="*/ 31 w 43256"/>
                <a:gd name="connsiteY19" fmla="*/ 19563 h 53108"/>
                <a:gd name="connsiteX20" fmla="*/ 3899 w 43256"/>
                <a:gd name="connsiteY20" fmla="*/ 14366 h 53108"/>
                <a:gd name="connsiteX21" fmla="*/ 3936 w 43256"/>
                <a:gd name="connsiteY21" fmla="*/ 14229 h 53108"/>
                <a:gd name="connsiteX0" fmla="*/ 942012 w 2871409"/>
                <a:gd name="connsiteY0" fmla="*/ 1732347 h 1823787"/>
                <a:gd name="connsiteX1" fmla="*/ 1033452 w 2871409"/>
                <a:gd name="connsiteY1" fmla="*/ 1823787 h 1823787"/>
                <a:gd name="connsiteX0" fmla="*/ 1138503 w 2871409"/>
                <a:gd name="connsiteY0" fmla="*/ 1409439 h 1823787"/>
                <a:gd name="connsiteX1" fmla="*/ 1098486 w 2871409"/>
                <a:gd name="connsiteY1" fmla="*/ 1353924 h 1823787"/>
                <a:gd name="connsiteX0" fmla="*/ 664171 w 2871409"/>
                <a:gd name="connsiteY0" fmla="*/ 1374266 h 1823787"/>
                <a:gd name="connsiteX1" fmla="*/ 949697 w 2871409"/>
                <a:gd name="connsiteY1" fmla="*/ 1368425 h 1823787"/>
                <a:gd name="connsiteX2" fmla="*/ 664171 w 2871409"/>
                <a:gd name="connsiteY2" fmla="*/ 1374266 h 1823787"/>
                <a:gd name="connsiteX0" fmla="*/ 4729 w 43256"/>
                <a:gd name="connsiteY0" fmla="*/ 26036 h 53108"/>
                <a:gd name="connsiteX1" fmla="*/ 2196 w 43256"/>
                <a:gd name="connsiteY1" fmla="*/ 25239 h 53108"/>
                <a:gd name="connsiteX2" fmla="*/ 6964 w 43256"/>
                <a:gd name="connsiteY2" fmla="*/ 34758 h 53108"/>
                <a:gd name="connsiteX3" fmla="*/ 5856 w 43256"/>
                <a:gd name="connsiteY3" fmla="*/ 35139 h 53108"/>
                <a:gd name="connsiteX4" fmla="*/ 16514 w 43256"/>
                <a:gd name="connsiteY4" fmla="*/ 38949 h 53108"/>
                <a:gd name="connsiteX5" fmla="*/ 15846 w 43256"/>
                <a:gd name="connsiteY5" fmla="*/ 37209 h 53108"/>
                <a:gd name="connsiteX6" fmla="*/ 28863 w 43256"/>
                <a:gd name="connsiteY6" fmla="*/ 34610 h 53108"/>
                <a:gd name="connsiteX7" fmla="*/ 28596 w 43256"/>
                <a:gd name="connsiteY7" fmla="*/ 36519 h 53108"/>
                <a:gd name="connsiteX8" fmla="*/ 34165 w 43256"/>
                <a:gd name="connsiteY8" fmla="*/ 22813 h 53108"/>
                <a:gd name="connsiteX9" fmla="*/ 37416 w 43256"/>
                <a:gd name="connsiteY9" fmla="*/ 29949 h 53108"/>
                <a:gd name="connsiteX10" fmla="*/ 41834 w 43256"/>
                <a:gd name="connsiteY10" fmla="*/ 15213 h 53108"/>
                <a:gd name="connsiteX11" fmla="*/ 40386 w 43256"/>
                <a:gd name="connsiteY11" fmla="*/ 17889 h 53108"/>
                <a:gd name="connsiteX12" fmla="*/ 38360 w 43256"/>
                <a:gd name="connsiteY12" fmla="*/ 5285 h 53108"/>
                <a:gd name="connsiteX13" fmla="*/ 38436 w 43256"/>
                <a:gd name="connsiteY13" fmla="*/ 6549 h 53108"/>
                <a:gd name="connsiteX14" fmla="*/ 29114 w 43256"/>
                <a:gd name="connsiteY14" fmla="*/ 3811 h 53108"/>
                <a:gd name="connsiteX15" fmla="*/ 29856 w 43256"/>
                <a:gd name="connsiteY15" fmla="*/ 2199 h 53108"/>
                <a:gd name="connsiteX16" fmla="*/ 22177 w 43256"/>
                <a:gd name="connsiteY16" fmla="*/ 4579 h 53108"/>
                <a:gd name="connsiteX17" fmla="*/ 22536 w 43256"/>
                <a:gd name="connsiteY17" fmla="*/ 3189 h 53108"/>
                <a:gd name="connsiteX18" fmla="*/ 14036 w 43256"/>
                <a:gd name="connsiteY18" fmla="*/ 5051 h 53108"/>
                <a:gd name="connsiteX19" fmla="*/ 15336 w 43256"/>
                <a:gd name="connsiteY19" fmla="*/ 6399 h 53108"/>
                <a:gd name="connsiteX20" fmla="*/ 4163 w 43256"/>
                <a:gd name="connsiteY20" fmla="*/ 15648 h 53108"/>
                <a:gd name="connsiteX21" fmla="*/ 3936 w 43256"/>
                <a:gd name="connsiteY21" fmla="*/ 14229 h 53108"/>
                <a:gd name="connsiteX0" fmla="*/ 3936 w 43256"/>
                <a:gd name="connsiteY0" fmla="*/ 14229 h 53108"/>
                <a:gd name="connsiteX1" fmla="*/ 5659 w 43256"/>
                <a:gd name="connsiteY1" fmla="*/ 6766 h 53108"/>
                <a:gd name="connsiteX2" fmla="*/ 14041 w 43256"/>
                <a:gd name="connsiteY2" fmla="*/ 5061 h 53108"/>
                <a:gd name="connsiteX3" fmla="*/ 22492 w 43256"/>
                <a:gd name="connsiteY3" fmla="*/ 3291 h 53108"/>
                <a:gd name="connsiteX4" fmla="*/ 25785 w 43256"/>
                <a:gd name="connsiteY4" fmla="*/ 59 h 53108"/>
                <a:gd name="connsiteX5" fmla="*/ 29869 w 43256"/>
                <a:gd name="connsiteY5" fmla="*/ 2340 h 53108"/>
                <a:gd name="connsiteX6" fmla="*/ 35499 w 43256"/>
                <a:gd name="connsiteY6" fmla="*/ 549 h 53108"/>
                <a:gd name="connsiteX7" fmla="*/ 38354 w 43256"/>
                <a:gd name="connsiteY7" fmla="*/ 5435 h 53108"/>
                <a:gd name="connsiteX8" fmla="*/ 42018 w 43256"/>
                <a:gd name="connsiteY8" fmla="*/ 10177 h 53108"/>
                <a:gd name="connsiteX9" fmla="*/ 41854 w 43256"/>
                <a:gd name="connsiteY9" fmla="*/ 15319 h 53108"/>
                <a:gd name="connsiteX10" fmla="*/ 43052 w 43256"/>
                <a:gd name="connsiteY10" fmla="*/ 23181 h 53108"/>
                <a:gd name="connsiteX11" fmla="*/ 37440 w 43256"/>
                <a:gd name="connsiteY11" fmla="*/ 30063 h 53108"/>
                <a:gd name="connsiteX12" fmla="*/ 35431 w 43256"/>
                <a:gd name="connsiteY12" fmla="*/ 35960 h 53108"/>
                <a:gd name="connsiteX13" fmla="*/ 28591 w 43256"/>
                <a:gd name="connsiteY13" fmla="*/ 36674 h 53108"/>
                <a:gd name="connsiteX14" fmla="*/ 23703 w 43256"/>
                <a:gd name="connsiteY14" fmla="*/ 42965 h 53108"/>
                <a:gd name="connsiteX15" fmla="*/ 16516 w 43256"/>
                <a:gd name="connsiteY15" fmla="*/ 39125 h 53108"/>
                <a:gd name="connsiteX16" fmla="*/ 5840 w 43256"/>
                <a:gd name="connsiteY16" fmla="*/ 35331 h 53108"/>
                <a:gd name="connsiteX17" fmla="*/ 1146 w 43256"/>
                <a:gd name="connsiteY17" fmla="*/ 31109 h 53108"/>
                <a:gd name="connsiteX18" fmla="*/ 2149 w 43256"/>
                <a:gd name="connsiteY18" fmla="*/ 25410 h 53108"/>
                <a:gd name="connsiteX19" fmla="*/ 31 w 43256"/>
                <a:gd name="connsiteY19" fmla="*/ 19563 h 53108"/>
                <a:gd name="connsiteX20" fmla="*/ 3899 w 43256"/>
                <a:gd name="connsiteY20" fmla="*/ 14366 h 53108"/>
                <a:gd name="connsiteX21" fmla="*/ 3936 w 43256"/>
                <a:gd name="connsiteY21" fmla="*/ 14229 h 53108"/>
                <a:gd name="connsiteX0" fmla="*/ 942012 w 2871409"/>
                <a:gd name="connsiteY0" fmla="*/ 1732347 h 1823787"/>
                <a:gd name="connsiteX1" fmla="*/ 1033452 w 2871409"/>
                <a:gd name="connsiteY1" fmla="*/ 1823787 h 1823787"/>
                <a:gd name="connsiteX0" fmla="*/ 1138503 w 2871409"/>
                <a:gd name="connsiteY0" fmla="*/ 1409439 h 1823787"/>
                <a:gd name="connsiteX1" fmla="*/ 1098486 w 2871409"/>
                <a:gd name="connsiteY1" fmla="*/ 1353924 h 1823787"/>
                <a:gd name="connsiteX0" fmla="*/ 664171 w 2871409"/>
                <a:gd name="connsiteY0" fmla="*/ 1374266 h 1823787"/>
                <a:gd name="connsiteX1" fmla="*/ 949697 w 2871409"/>
                <a:gd name="connsiteY1" fmla="*/ 1368425 h 1823787"/>
                <a:gd name="connsiteX2" fmla="*/ 664171 w 2871409"/>
                <a:gd name="connsiteY2" fmla="*/ 1374266 h 1823787"/>
                <a:gd name="connsiteX0" fmla="*/ 4729 w 43256"/>
                <a:gd name="connsiteY0" fmla="*/ 26036 h 53108"/>
                <a:gd name="connsiteX1" fmla="*/ 2196 w 43256"/>
                <a:gd name="connsiteY1" fmla="*/ 25239 h 53108"/>
                <a:gd name="connsiteX2" fmla="*/ 6964 w 43256"/>
                <a:gd name="connsiteY2" fmla="*/ 34758 h 53108"/>
                <a:gd name="connsiteX3" fmla="*/ 5856 w 43256"/>
                <a:gd name="connsiteY3" fmla="*/ 35139 h 53108"/>
                <a:gd name="connsiteX4" fmla="*/ 16514 w 43256"/>
                <a:gd name="connsiteY4" fmla="*/ 38949 h 53108"/>
                <a:gd name="connsiteX5" fmla="*/ 15846 w 43256"/>
                <a:gd name="connsiteY5" fmla="*/ 37209 h 53108"/>
                <a:gd name="connsiteX6" fmla="*/ 28863 w 43256"/>
                <a:gd name="connsiteY6" fmla="*/ 34610 h 53108"/>
                <a:gd name="connsiteX7" fmla="*/ 28596 w 43256"/>
                <a:gd name="connsiteY7" fmla="*/ 36519 h 53108"/>
                <a:gd name="connsiteX8" fmla="*/ 34165 w 43256"/>
                <a:gd name="connsiteY8" fmla="*/ 22813 h 53108"/>
                <a:gd name="connsiteX9" fmla="*/ 37416 w 43256"/>
                <a:gd name="connsiteY9" fmla="*/ 29949 h 53108"/>
                <a:gd name="connsiteX10" fmla="*/ 41834 w 43256"/>
                <a:gd name="connsiteY10" fmla="*/ 15213 h 53108"/>
                <a:gd name="connsiteX11" fmla="*/ 40386 w 43256"/>
                <a:gd name="connsiteY11" fmla="*/ 17889 h 53108"/>
                <a:gd name="connsiteX12" fmla="*/ 38360 w 43256"/>
                <a:gd name="connsiteY12" fmla="*/ 5285 h 53108"/>
                <a:gd name="connsiteX13" fmla="*/ 38436 w 43256"/>
                <a:gd name="connsiteY13" fmla="*/ 6549 h 53108"/>
                <a:gd name="connsiteX14" fmla="*/ 29114 w 43256"/>
                <a:gd name="connsiteY14" fmla="*/ 3811 h 53108"/>
                <a:gd name="connsiteX15" fmla="*/ 29856 w 43256"/>
                <a:gd name="connsiteY15" fmla="*/ 2199 h 53108"/>
                <a:gd name="connsiteX16" fmla="*/ 22177 w 43256"/>
                <a:gd name="connsiteY16" fmla="*/ 4579 h 53108"/>
                <a:gd name="connsiteX17" fmla="*/ 22536 w 43256"/>
                <a:gd name="connsiteY17" fmla="*/ 3189 h 53108"/>
                <a:gd name="connsiteX18" fmla="*/ 14036 w 43256"/>
                <a:gd name="connsiteY18" fmla="*/ 5051 h 53108"/>
                <a:gd name="connsiteX19" fmla="*/ 15336 w 43256"/>
                <a:gd name="connsiteY19" fmla="*/ 6399 h 53108"/>
                <a:gd name="connsiteX20" fmla="*/ 4163 w 43256"/>
                <a:gd name="connsiteY20" fmla="*/ 15648 h 53108"/>
                <a:gd name="connsiteX21" fmla="*/ 3936 w 43256"/>
                <a:gd name="connsiteY21" fmla="*/ 14229 h 53108"/>
                <a:gd name="connsiteX0" fmla="*/ 3936 w 43256"/>
                <a:gd name="connsiteY0" fmla="*/ 14229 h 53108"/>
                <a:gd name="connsiteX1" fmla="*/ 5659 w 43256"/>
                <a:gd name="connsiteY1" fmla="*/ 6766 h 53108"/>
                <a:gd name="connsiteX2" fmla="*/ 14041 w 43256"/>
                <a:gd name="connsiteY2" fmla="*/ 5061 h 53108"/>
                <a:gd name="connsiteX3" fmla="*/ 22492 w 43256"/>
                <a:gd name="connsiteY3" fmla="*/ 3291 h 53108"/>
                <a:gd name="connsiteX4" fmla="*/ 25785 w 43256"/>
                <a:gd name="connsiteY4" fmla="*/ 59 h 53108"/>
                <a:gd name="connsiteX5" fmla="*/ 29869 w 43256"/>
                <a:gd name="connsiteY5" fmla="*/ 2340 h 53108"/>
                <a:gd name="connsiteX6" fmla="*/ 35499 w 43256"/>
                <a:gd name="connsiteY6" fmla="*/ 549 h 53108"/>
                <a:gd name="connsiteX7" fmla="*/ 38354 w 43256"/>
                <a:gd name="connsiteY7" fmla="*/ 5435 h 53108"/>
                <a:gd name="connsiteX8" fmla="*/ 42018 w 43256"/>
                <a:gd name="connsiteY8" fmla="*/ 10177 h 53108"/>
                <a:gd name="connsiteX9" fmla="*/ 41854 w 43256"/>
                <a:gd name="connsiteY9" fmla="*/ 15319 h 53108"/>
                <a:gd name="connsiteX10" fmla="*/ 43052 w 43256"/>
                <a:gd name="connsiteY10" fmla="*/ 23181 h 53108"/>
                <a:gd name="connsiteX11" fmla="*/ 37440 w 43256"/>
                <a:gd name="connsiteY11" fmla="*/ 30063 h 53108"/>
                <a:gd name="connsiteX12" fmla="*/ 35431 w 43256"/>
                <a:gd name="connsiteY12" fmla="*/ 35960 h 53108"/>
                <a:gd name="connsiteX13" fmla="*/ 28591 w 43256"/>
                <a:gd name="connsiteY13" fmla="*/ 36674 h 53108"/>
                <a:gd name="connsiteX14" fmla="*/ 23703 w 43256"/>
                <a:gd name="connsiteY14" fmla="*/ 42965 h 53108"/>
                <a:gd name="connsiteX15" fmla="*/ 16516 w 43256"/>
                <a:gd name="connsiteY15" fmla="*/ 39125 h 53108"/>
                <a:gd name="connsiteX16" fmla="*/ 5840 w 43256"/>
                <a:gd name="connsiteY16" fmla="*/ 35331 h 53108"/>
                <a:gd name="connsiteX17" fmla="*/ 1146 w 43256"/>
                <a:gd name="connsiteY17" fmla="*/ 31109 h 53108"/>
                <a:gd name="connsiteX18" fmla="*/ 2149 w 43256"/>
                <a:gd name="connsiteY18" fmla="*/ 25410 h 53108"/>
                <a:gd name="connsiteX19" fmla="*/ 31 w 43256"/>
                <a:gd name="connsiteY19" fmla="*/ 19563 h 53108"/>
                <a:gd name="connsiteX20" fmla="*/ 3899 w 43256"/>
                <a:gd name="connsiteY20" fmla="*/ 14366 h 53108"/>
                <a:gd name="connsiteX21" fmla="*/ 3936 w 43256"/>
                <a:gd name="connsiteY21" fmla="*/ 14229 h 53108"/>
                <a:gd name="connsiteX0" fmla="*/ 1261277 w 2871409"/>
                <a:gd name="connsiteY0" fmla="*/ 1459577 h 1823787"/>
                <a:gd name="connsiteX1" fmla="*/ 1033452 w 2871409"/>
                <a:gd name="connsiteY1" fmla="*/ 1823787 h 1823787"/>
                <a:gd name="connsiteX0" fmla="*/ 1138503 w 2871409"/>
                <a:gd name="connsiteY0" fmla="*/ 1409439 h 1823787"/>
                <a:gd name="connsiteX1" fmla="*/ 1098486 w 2871409"/>
                <a:gd name="connsiteY1" fmla="*/ 1353924 h 1823787"/>
                <a:gd name="connsiteX0" fmla="*/ 664171 w 2871409"/>
                <a:gd name="connsiteY0" fmla="*/ 1374266 h 1823787"/>
                <a:gd name="connsiteX1" fmla="*/ 949697 w 2871409"/>
                <a:gd name="connsiteY1" fmla="*/ 1368425 h 1823787"/>
                <a:gd name="connsiteX2" fmla="*/ 664171 w 2871409"/>
                <a:gd name="connsiteY2" fmla="*/ 1374266 h 1823787"/>
                <a:gd name="connsiteX0" fmla="*/ 4729 w 43256"/>
                <a:gd name="connsiteY0" fmla="*/ 26036 h 53108"/>
                <a:gd name="connsiteX1" fmla="*/ 2196 w 43256"/>
                <a:gd name="connsiteY1" fmla="*/ 25239 h 53108"/>
                <a:gd name="connsiteX2" fmla="*/ 6964 w 43256"/>
                <a:gd name="connsiteY2" fmla="*/ 34758 h 53108"/>
                <a:gd name="connsiteX3" fmla="*/ 5856 w 43256"/>
                <a:gd name="connsiteY3" fmla="*/ 35139 h 53108"/>
                <a:gd name="connsiteX4" fmla="*/ 16514 w 43256"/>
                <a:gd name="connsiteY4" fmla="*/ 38949 h 53108"/>
                <a:gd name="connsiteX5" fmla="*/ 15846 w 43256"/>
                <a:gd name="connsiteY5" fmla="*/ 37209 h 53108"/>
                <a:gd name="connsiteX6" fmla="*/ 28863 w 43256"/>
                <a:gd name="connsiteY6" fmla="*/ 34610 h 53108"/>
                <a:gd name="connsiteX7" fmla="*/ 28596 w 43256"/>
                <a:gd name="connsiteY7" fmla="*/ 36519 h 53108"/>
                <a:gd name="connsiteX8" fmla="*/ 34165 w 43256"/>
                <a:gd name="connsiteY8" fmla="*/ 22813 h 53108"/>
                <a:gd name="connsiteX9" fmla="*/ 37416 w 43256"/>
                <a:gd name="connsiteY9" fmla="*/ 29949 h 53108"/>
                <a:gd name="connsiteX10" fmla="*/ 41834 w 43256"/>
                <a:gd name="connsiteY10" fmla="*/ 15213 h 53108"/>
                <a:gd name="connsiteX11" fmla="*/ 40386 w 43256"/>
                <a:gd name="connsiteY11" fmla="*/ 17889 h 53108"/>
                <a:gd name="connsiteX12" fmla="*/ 38360 w 43256"/>
                <a:gd name="connsiteY12" fmla="*/ 5285 h 53108"/>
                <a:gd name="connsiteX13" fmla="*/ 38436 w 43256"/>
                <a:gd name="connsiteY13" fmla="*/ 6549 h 53108"/>
                <a:gd name="connsiteX14" fmla="*/ 29114 w 43256"/>
                <a:gd name="connsiteY14" fmla="*/ 3811 h 53108"/>
                <a:gd name="connsiteX15" fmla="*/ 29856 w 43256"/>
                <a:gd name="connsiteY15" fmla="*/ 2199 h 53108"/>
                <a:gd name="connsiteX16" fmla="*/ 22177 w 43256"/>
                <a:gd name="connsiteY16" fmla="*/ 4579 h 53108"/>
                <a:gd name="connsiteX17" fmla="*/ 22536 w 43256"/>
                <a:gd name="connsiteY17" fmla="*/ 3189 h 53108"/>
                <a:gd name="connsiteX18" fmla="*/ 14036 w 43256"/>
                <a:gd name="connsiteY18" fmla="*/ 5051 h 53108"/>
                <a:gd name="connsiteX19" fmla="*/ 15336 w 43256"/>
                <a:gd name="connsiteY19" fmla="*/ 6399 h 53108"/>
                <a:gd name="connsiteX20" fmla="*/ 4163 w 43256"/>
                <a:gd name="connsiteY20" fmla="*/ 15648 h 53108"/>
                <a:gd name="connsiteX21" fmla="*/ 3936 w 43256"/>
                <a:gd name="connsiteY21" fmla="*/ 14229 h 53108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1261277 w 2871409"/>
                <a:gd name="connsiteY0" fmla="*/ 1459577 h 1484188"/>
                <a:gd name="connsiteX1" fmla="*/ 1417810 w 2871409"/>
                <a:gd name="connsiteY1" fmla="*/ 1476625 h 1484188"/>
                <a:gd name="connsiteX0" fmla="*/ 1138503 w 2871409"/>
                <a:gd name="connsiteY0" fmla="*/ 1409439 h 1484188"/>
                <a:gd name="connsiteX1" fmla="*/ 1098486 w 2871409"/>
                <a:gd name="connsiteY1" fmla="*/ 1353924 h 1484188"/>
                <a:gd name="connsiteX0" fmla="*/ 664171 w 2871409"/>
                <a:gd name="connsiteY0" fmla="*/ 1374266 h 1484188"/>
                <a:gd name="connsiteX1" fmla="*/ 949697 w 2871409"/>
                <a:gd name="connsiteY1" fmla="*/ 1368425 h 1484188"/>
                <a:gd name="connsiteX2" fmla="*/ 664171 w 2871409"/>
                <a:gd name="connsiteY2" fmla="*/ 1374266 h 1484188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28596 w 43256"/>
                <a:gd name="connsiteY7" fmla="*/ 36519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1261277 w 2871409"/>
                <a:gd name="connsiteY0" fmla="*/ 1459577 h 1484188"/>
                <a:gd name="connsiteX1" fmla="*/ 1417810 w 2871409"/>
                <a:gd name="connsiteY1" fmla="*/ 1476625 h 1484188"/>
                <a:gd name="connsiteX0" fmla="*/ 1138503 w 2871409"/>
                <a:gd name="connsiteY0" fmla="*/ 1409439 h 1484188"/>
                <a:gd name="connsiteX1" fmla="*/ 1098486 w 2871409"/>
                <a:gd name="connsiteY1" fmla="*/ 1353924 h 1484188"/>
                <a:gd name="connsiteX0" fmla="*/ 664171 w 2871409"/>
                <a:gd name="connsiteY0" fmla="*/ 1374266 h 1484188"/>
                <a:gd name="connsiteX1" fmla="*/ 949697 w 2871409"/>
                <a:gd name="connsiteY1" fmla="*/ 1368425 h 1484188"/>
                <a:gd name="connsiteX2" fmla="*/ 664171 w 2871409"/>
                <a:gd name="connsiteY2" fmla="*/ 1374266 h 1484188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28596 w 43256"/>
                <a:gd name="connsiteY7" fmla="*/ 36519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1261277 w 2871409"/>
                <a:gd name="connsiteY0" fmla="*/ 1459577 h 1484188"/>
                <a:gd name="connsiteX1" fmla="*/ 1417810 w 2871409"/>
                <a:gd name="connsiteY1" fmla="*/ 1476625 h 1484188"/>
                <a:gd name="connsiteX0" fmla="*/ 1138503 w 2871409"/>
                <a:gd name="connsiteY0" fmla="*/ 1409439 h 1484188"/>
                <a:gd name="connsiteX1" fmla="*/ 1098486 w 2871409"/>
                <a:gd name="connsiteY1" fmla="*/ 1353924 h 1484188"/>
                <a:gd name="connsiteX0" fmla="*/ 949697 w 2871409"/>
                <a:gd name="connsiteY0" fmla="*/ 1368425 h 1484188"/>
                <a:gd name="connsiteX1" fmla="*/ 664171 w 2871409"/>
                <a:gd name="connsiteY1" fmla="*/ 1374266 h 1484188"/>
                <a:gd name="connsiteX2" fmla="*/ 1041137 w 2871409"/>
                <a:gd name="connsiteY2" fmla="*/ 1459865 h 1484188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28596 w 43256"/>
                <a:gd name="connsiteY7" fmla="*/ 36519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1261277 w 2871409"/>
                <a:gd name="connsiteY0" fmla="*/ 1459577 h 1484188"/>
                <a:gd name="connsiteX1" fmla="*/ 1417810 w 2871409"/>
                <a:gd name="connsiteY1" fmla="*/ 1476625 h 1484188"/>
                <a:gd name="connsiteX0" fmla="*/ 1138503 w 2871409"/>
                <a:gd name="connsiteY0" fmla="*/ 1409439 h 1484188"/>
                <a:gd name="connsiteX1" fmla="*/ 1098486 w 2871409"/>
                <a:gd name="connsiteY1" fmla="*/ 1353924 h 1484188"/>
                <a:gd name="connsiteX0" fmla="*/ 949697 w 2871409"/>
                <a:gd name="connsiteY0" fmla="*/ 1368425 h 1484188"/>
                <a:gd name="connsiteX1" fmla="*/ 664171 w 2871409"/>
                <a:gd name="connsiteY1" fmla="*/ 1374266 h 1484188"/>
                <a:gd name="connsiteX2" fmla="*/ 452202 w 2871409"/>
                <a:gd name="connsiteY2" fmla="*/ 1338978 h 1484188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28596 w 43256"/>
                <a:gd name="connsiteY7" fmla="*/ 36519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1261277 w 2871409"/>
                <a:gd name="connsiteY0" fmla="*/ 1459577 h 1484188"/>
                <a:gd name="connsiteX1" fmla="*/ 1417810 w 2871409"/>
                <a:gd name="connsiteY1" fmla="*/ 1476625 h 1484188"/>
                <a:gd name="connsiteX0" fmla="*/ 1138503 w 2871409"/>
                <a:gd name="connsiteY0" fmla="*/ 1409439 h 1484188"/>
                <a:gd name="connsiteX1" fmla="*/ 1098486 w 2871409"/>
                <a:gd name="connsiteY1" fmla="*/ 1353924 h 1484188"/>
                <a:gd name="connsiteX0" fmla="*/ 949697 w 2871409"/>
                <a:gd name="connsiteY0" fmla="*/ 1368425 h 1484188"/>
                <a:gd name="connsiteX1" fmla="*/ 664171 w 2871409"/>
                <a:gd name="connsiteY1" fmla="*/ 1374266 h 1484188"/>
                <a:gd name="connsiteX2" fmla="*/ 461501 w 2871409"/>
                <a:gd name="connsiteY2" fmla="*/ 1307981 h 1484188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28596 w 43256"/>
                <a:gd name="connsiteY7" fmla="*/ 36519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1261277 w 2871409"/>
                <a:gd name="connsiteY0" fmla="*/ 1459577 h 1484188"/>
                <a:gd name="connsiteX1" fmla="*/ 1417810 w 2871409"/>
                <a:gd name="connsiteY1" fmla="*/ 1476625 h 1484188"/>
                <a:gd name="connsiteX0" fmla="*/ 1138503 w 2871409"/>
                <a:gd name="connsiteY0" fmla="*/ 1409439 h 1484188"/>
                <a:gd name="connsiteX1" fmla="*/ 1098486 w 2871409"/>
                <a:gd name="connsiteY1" fmla="*/ 1353924 h 1484188"/>
                <a:gd name="connsiteX0" fmla="*/ 949697 w 2871409"/>
                <a:gd name="connsiteY0" fmla="*/ 1368425 h 1484188"/>
                <a:gd name="connsiteX1" fmla="*/ 664171 w 2871409"/>
                <a:gd name="connsiteY1" fmla="*/ 1374266 h 1484188"/>
                <a:gd name="connsiteX2" fmla="*/ 461501 w 2871409"/>
                <a:gd name="connsiteY2" fmla="*/ 1307981 h 1484188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28596 w 43256"/>
                <a:gd name="connsiteY7" fmla="*/ 36519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1261277 w 2871409"/>
                <a:gd name="connsiteY0" fmla="*/ 1459577 h 1484188"/>
                <a:gd name="connsiteX1" fmla="*/ 1417810 w 2871409"/>
                <a:gd name="connsiteY1" fmla="*/ 1476625 h 1484188"/>
                <a:gd name="connsiteX0" fmla="*/ 1138503 w 2871409"/>
                <a:gd name="connsiteY0" fmla="*/ 1409439 h 1484188"/>
                <a:gd name="connsiteX1" fmla="*/ 1098486 w 2871409"/>
                <a:gd name="connsiteY1" fmla="*/ 1353924 h 1484188"/>
                <a:gd name="connsiteX0" fmla="*/ 949697 w 2871409"/>
                <a:gd name="connsiteY0" fmla="*/ 1368425 h 1484188"/>
                <a:gd name="connsiteX1" fmla="*/ 664171 w 2871409"/>
                <a:gd name="connsiteY1" fmla="*/ 1374266 h 1484188"/>
                <a:gd name="connsiteX2" fmla="*/ 439804 w 2871409"/>
                <a:gd name="connsiteY2" fmla="*/ 1280084 h 1484188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28596 w 43256"/>
                <a:gd name="connsiteY7" fmla="*/ 36519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1261277 w 2871409"/>
                <a:gd name="connsiteY0" fmla="*/ 1459577 h 1484188"/>
                <a:gd name="connsiteX1" fmla="*/ 1417810 w 2871409"/>
                <a:gd name="connsiteY1" fmla="*/ 1476625 h 1484188"/>
                <a:gd name="connsiteX0" fmla="*/ 1138503 w 2871409"/>
                <a:gd name="connsiteY0" fmla="*/ 1409439 h 1484188"/>
                <a:gd name="connsiteX1" fmla="*/ 1098486 w 2871409"/>
                <a:gd name="connsiteY1" fmla="*/ 1353924 h 1484188"/>
                <a:gd name="connsiteX0" fmla="*/ 949697 w 2871409"/>
                <a:gd name="connsiteY0" fmla="*/ 1368425 h 1484188"/>
                <a:gd name="connsiteX1" fmla="*/ 664171 w 2871409"/>
                <a:gd name="connsiteY1" fmla="*/ 1374266 h 1484188"/>
                <a:gd name="connsiteX2" fmla="*/ 439804 w 2871409"/>
                <a:gd name="connsiteY2" fmla="*/ 1280084 h 1484188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28596 w 43256"/>
                <a:gd name="connsiteY7" fmla="*/ 36519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1261277 w 2871409"/>
                <a:gd name="connsiteY0" fmla="*/ 1459577 h 1484188"/>
                <a:gd name="connsiteX1" fmla="*/ 1417810 w 2871409"/>
                <a:gd name="connsiteY1" fmla="*/ 1476625 h 1484188"/>
                <a:gd name="connsiteX0" fmla="*/ 1138503 w 2871409"/>
                <a:gd name="connsiteY0" fmla="*/ 1409439 h 1484188"/>
                <a:gd name="connsiteX1" fmla="*/ 1098486 w 2871409"/>
                <a:gd name="connsiteY1" fmla="*/ 1353924 h 1484188"/>
                <a:gd name="connsiteX0" fmla="*/ 949697 w 2871409"/>
                <a:gd name="connsiteY0" fmla="*/ 1368425 h 1484188"/>
                <a:gd name="connsiteX1" fmla="*/ 664171 w 2871409"/>
                <a:gd name="connsiteY1" fmla="*/ 1374266 h 1484188"/>
                <a:gd name="connsiteX2" fmla="*/ 439804 w 2871409"/>
                <a:gd name="connsiteY2" fmla="*/ 1280084 h 1484188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28596 w 43256"/>
                <a:gd name="connsiteY7" fmla="*/ 36519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256" h="43219">
                  <a:moveTo>
                    <a:pt x="3936" y="14229"/>
                  </a:moveTo>
                  <a:cubicBezTo>
                    <a:pt x="3665" y="11516"/>
                    <a:pt x="4297" y="8780"/>
                    <a:pt x="5659" y="6766"/>
                  </a:cubicBezTo>
                  <a:cubicBezTo>
                    <a:pt x="7811" y="3585"/>
                    <a:pt x="11300" y="2876"/>
                    <a:pt x="14041" y="5061"/>
                  </a:cubicBezTo>
                  <a:cubicBezTo>
                    <a:pt x="15714" y="768"/>
                    <a:pt x="19950" y="-119"/>
                    <a:pt x="22492" y="3291"/>
                  </a:cubicBezTo>
                  <a:cubicBezTo>
                    <a:pt x="23133" y="1542"/>
                    <a:pt x="24364" y="333"/>
                    <a:pt x="25785" y="59"/>
                  </a:cubicBezTo>
                  <a:cubicBezTo>
                    <a:pt x="27349" y="-243"/>
                    <a:pt x="28911" y="629"/>
                    <a:pt x="29869" y="2340"/>
                  </a:cubicBezTo>
                  <a:cubicBezTo>
                    <a:pt x="31251" y="126"/>
                    <a:pt x="33537" y="-601"/>
                    <a:pt x="35499" y="549"/>
                  </a:cubicBezTo>
                  <a:cubicBezTo>
                    <a:pt x="36994" y="1425"/>
                    <a:pt x="38066" y="3259"/>
                    <a:pt x="38354" y="5435"/>
                  </a:cubicBezTo>
                  <a:cubicBezTo>
                    <a:pt x="40082" y="6077"/>
                    <a:pt x="41458" y="7857"/>
                    <a:pt x="42018" y="10177"/>
                  </a:cubicBezTo>
                  <a:cubicBezTo>
                    <a:pt x="42425" y="11861"/>
                    <a:pt x="42367" y="13690"/>
                    <a:pt x="41854" y="15319"/>
                  </a:cubicBezTo>
                  <a:cubicBezTo>
                    <a:pt x="43115" y="17553"/>
                    <a:pt x="43556" y="20449"/>
                    <a:pt x="43052" y="23181"/>
                  </a:cubicBezTo>
                  <a:cubicBezTo>
                    <a:pt x="42382" y="26813"/>
                    <a:pt x="40164" y="29533"/>
                    <a:pt x="37440" y="30063"/>
                  </a:cubicBezTo>
                  <a:cubicBezTo>
                    <a:pt x="37427" y="32330"/>
                    <a:pt x="36694" y="34480"/>
                    <a:pt x="35431" y="35960"/>
                  </a:cubicBezTo>
                  <a:cubicBezTo>
                    <a:pt x="33512" y="38209"/>
                    <a:pt x="30740" y="38498"/>
                    <a:pt x="28591" y="36674"/>
                  </a:cubicBezTo>
                  <a:cubicBezTo>
                    <a:pt x="27896" y="39807"/>
                    <a:pt x="26035" y="42202"/>
                    <a:pt x="23703" y="42965"/>
                  </a:cubicBezTo>
                  <a:cubicBezTo>
                    <a:pt x="20955" y="43864"/>
                    <a:pt x="18087" y="42332"/>
                    <a:pt x="16516" y="39125"/>
                  </a:cubicBezTo>
                  <a:cubicBezTo>
                    <a:pt x="12808" y="42169"/>
                    <a:pt x="7992" y="40458"/>
                    <a:pt x="5840" y="35331"/>
                  </a:cubicBezTo>
                  <a:cubicBezTo>
                    <a:pt x="3726" y="35668"/>
                    <a:pt x="1741" y="33883"/>
                    <a:pt x="1146" y="31109"/>
                  </a:cubicBezTo>
                  <a:cubicBezTo>
                    <a:pt x="715" y="29102"/>
                    <a:pt x="1096" y="26936"/>
                    <a:pt x="2149" y="25410"/>
                  </a:cubicBezTo>
                  <a:cubicBezTo>
                    <a:pt x="655" y="24213"/>
                    <a:pt x="-177" y="21916"/>
                    <a:pt x="31" y="19563"/>
                  </a:cubicBezTo>
                  <a:cubicBezTo>
                    <a:pt x="275" y="16808"/>
                    <a:pt x="1881" y="14650"/>
                    <a:pt x="3899" y="14366"/>
                  </a:cubicBezTo>
                  <a:cubicBezTo>
                    <a:pt x="3911" y="14320"/>
                    <a:pt x="3924" y="14275"/>
                    <a:pt x="3936" y="14229"/>
                  </a:cubicBezTo>
                  <a:close/>
                </a:path>
                <a:path w="2871409" h="1484188">
                  <a:moveTo>
                    <a:pt x="1261277" y="1459577"/>
                  </a:moveTo>
                  <a:lnTo>
                    <a:pt x="1417810" y="1476625"/>
                  </a:lnTo>
                </a:path>
                <a:path w="2871409" h="1484188">
                  <a:moveTo>
                    <a:pt x="1138503" y="1409439"/>
                  </a:moveTo>
                  <a:cubicBezTo>
                    <a:pt x="1184022" y="1409439"/>
                    <a:pt x="1007046" y="1262484"/>
                    <a:pt x="1098486" y="1353924"/>
                  </a:cubicBezTo>
                </a:path>
                <a:path w="2871409" h="1484188">
                  <a:moveTo>
                    <a:pt x="949697" y="1368425"/>
                  </a:moveTo>
                  <a:cubicBezTo>
                    <a:pt x="964281" y="1412974"/>
                    <a:pt x="749153" y="1388989"/>
                    <a:pt x="664171" y="1374266"/>
                  </a:cubicBezTo>
                  <a:cubicBezTo>
                    <a:pt x="579189" y="1359543"/>
                    <a:pt x="702639" y="1404467"/>
                    <a:pt x="439804" y="1280084"/>
                  </a:cubicBezTo>
                </a:path>
                <a:path w="43256" h="43219" fill="none" extrusionOk="0">
                  <a:moveTo>
                    <a:pt x="4729" y="26036"/>
                  </a:moveTo>
                  <a:cubicBezTo>
                    <a:pt x="3845" y="26130"/>
                    <a:pt x="2961" y="25852"/>
                    <a:pt x="2196" y="25239"/>
                  </a:cubicBezTo>
                  <a:moveTo>
                    <a:pt x="6964" y="34758"/>
                  </a:moveTo>
                  <a:cubicBezTo>
                    <a:pt x="6609" y="34951"/>
                    <a:pt x="6236" y="35079"/>
                    <a:pt x="5856" y="35139"/>
                  </a:cubicBezTo>
                  <a:moveTo>
                    <a:pt x="16514" y="38949"/>
                  </a:moveTo>
                  <a:cubicBezTo>
                    <a:pt x="16247" y="38403"/>
                    <a:pt x="16023" y="37820"/>
                    <a:pt x="15846" y="37209"/>
                  </a:cubicBezTo>
                  <a:moveTo>
                    <a:pt x="28863" y="34610"/>
                  </a:moveTo>
                  <a:cubicBezTo>
                    <a:pt x="28824" y="35257"/>
                    <a:pt x="28734" y="35897"/>
                    <a:pt x="28596" y="36519"/>
                  </a:cubicBezTo>
                  <a:moveTo>
                    <a:pt x="34165" y="22813"/>
                  </a:moveTo>
                  <a:cubicBezTo>
                    <a:pt x="36169" y="24141"/>
                    <a:pt x="37434" y="26917"/>
                    <a:pt x="37416" y="29949"/>
                  </a:cubicBezTo>
                  <a:moveTo>
                    <a:pt x="41834" y="15213"/>
                  </a:moveTo>
                  <a:cubicBezTo>
                    <a:pt x="41509" y="16245"/>
                    <a:pt x="41014" y="17161"/>
                    <a:pt x="40386" y="17889"/>
                  </a:cubicBezTo>
                  <a:moveTo>
                    <a:pt x="38360" y="5285"/>
                  </a:moveTo>
                  <a:cubicBezTo>
                    <a:pt x="38415" y="5702"/>
                    <a:pt x="38441" y="6125"/>
                    <a:pt x="38436" y="6549"/>
                  </a:cubicBezTo>
                  <a:moveTo>
                    <a:pt x="29114" y="3811"/>
                  </a:moveTo>
                  <a:cubicBezTo>
                    <a:pt x="29303" y="3228"/>
                    <a:pt x="29552" y="2685"/>
                    <a:pt x="29856" y="2199"/>
                  </a:cubicBezTo>
                  <a:moveTo>
                    <a:pt x="22177" y="4579"/>
                  </a:moveTo>
                  <a:cubicBezTo>
                    <a:pt x="22254" y="4097"/>
                    <a:pt x="22375" y="3630"/>
                    <a:pt x="22536" y="3189"/>
                  </a:cubicBezTo>
                  <a:moveTo>
                    <a:pt x="14036" y="5051"/>
                  </a:moveTo>
                  <a:cubicBezTo>
                    <a:pt x="14508" y="5427"/>
                    <a:pt x="14944" y="5880"/>
                    <a:pt x="15336" y="6399"/>
                  </a:cubicBezTo>
                  <a:moveTo>
                    <a:pt x="4163" y="15648"/>
                  </a:moveTo>
                  <a:cubicBezTo>
                    <a:pt x="4060" y="15184"/>
                    <a:pt x="3984" y="14710"/>
                    <a:pt x="3936" y="14229"/>
                  </a:cubicBezTo>
                </a:path>
              </a:pathLst>
            </a:cu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0018AAA-5909-2F13-93F3-541234B7BEC4}"/>
                </a:ext>
              </a:extLst>
            </p:cNvPr>
            <p:cNvSpPr txBox="1"/>
            <p:nvPr/>
          </p:nvSpPr>
          <p:spPr>
            <a:xfrm>
              <a:off x="8382000" y="577300"/>
              <a:ext cx="23287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accent5">
                      <a:lumMod val="50000"/>
                    </a:schemeClr>
                  </a:solidFill>
                  <a:latin typeface="Heavitas" pitchFamily="2" charset="0"/>
                </a:rPr>
                <a:t>MIDDLEWARE Layer</a:t>
              </a:r>
              <a:endParaRPr lang="en-US" sz="1400" b="0" cap="none" spc="0" dirty="0">
                <a:ln w="0"/>
                <a:solidFill>
                  <a:schemeClr val="accent5">
                    <a:lumMod val="50000"/>
                  </a:schemeClr>
                </a:solidFill>
                <a:latin typeface="Heavitas" pitchFamily="2" charset="0"/>
              </a:endParaRPr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A18415A6-8167-A4AC-1DE0-227CD69CA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1946" y="3660488"/>
              <a:ext cx="438787" cy="870771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F0E8581B-1287-2F05-CBA1-2F4A4AE7B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3329" y="3809055"/>
              <a:ext cx="780953" cy="552158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5F4FDE8-C374-3486-CB1E-E43273A85D34}"/>
                </a:ext>
              </a:extLst>
            </p:cNvPr>
            <p:cNvSpPr txBox="1"/>
            <p:nvPr/>
          </p:nvSpPr>
          <p:spPr>
            <a:xfrm>
              <a:off x="8277260" y="3110867"/>
              <a:ext cx="23287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accent5">
                      <a:lumMod val="50000"/>
                    </a:schemeClr>
                  </a:solidFill>
                  <a:latin typeface="Heavitas" pitchFamily="2" charset="0"/>
                </a:rPr>
                <a:t>Application layer</a:t>
              </a:r>
              <a:endParaRPr lang="en-US" sz="1400" b="0" cap="none" spc="0" dirty="0">
                <a:ln w="0"/>
                <a:solidFill>
                  <a:schemeClr val="accent5">
                    <a:lumMod val="50000"/>
                  </a:schemeClr>
                </a:solidFill>
                <a:latin typeface="Heavitas" pitchFamily="2" charset="0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13002045-4881-B9F9-8E3B-FDFC4B2F92E9}"/>
                </a:ext>
              </a:extLst>
            </p:cNvPr>
            <p:cNvGrpSpPr/>
            <p:nvPr/>
          </p:nvGrpSpPr>
          <p:grpSpPr>
            <a:xfrm>
              <a:off x="6130724" y="1299884"/>
              <a:ext cx="1807236" cy="520283"/>
              <a:chOff x="3814916" y="4032053"/>
              <a:chExt cx="428724" cy="1188875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FB565F95-DDD1-42B5-DA29-17571989CB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4916" y="4043518"/>
                <a:ext cx="428724" cy="0"/>
              </a:xfrm>
              <a:prstGeom prst="straightConnector1">
                <a:avLst/>
              </a:prstGeom>
              <a:ln w="12700">
                <a:solidFill>
                  <a:schemeClr val="accent5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DCAD0DDE-AF73-4759-813A-76BA574A7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4916" y="4032053"/>
                <a:ext cx="0" cy="1188875"/>
              </a:xfrm>
              <a:prstGeom prst="line">
                <a:avLst/>
              </a:prstGeom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B540BD70-1926-EEA2-2316-681C927B4E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4282" y="2329310"/>
              <a:ext cx="0" cy="737439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474099A-0573-75BC-3C30-3FA1B8195DEF}"/>
                </a:ext>
              </a:extLst>
            </p:cNvPr>
            <p:cNvCxnSpPr>
              <a:cxnSpLocks/>
            </p:cNvCxnSpPr>
            <p:nvPr/>
          </p:nvCxnSpPr>
          <p:spPr>
            <a:xfrm>
              <a:off x="9853138" y="2358607"/>
              <a:ext cx="21104" cy="702454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1FA5454-E83B-EE53-2378-06BACFFDE238}"/>
                </a:ext>
              </a:extLst>
            </p:cNvPr>
            <p:cNvGrpSpPr/>
            <p:nvPr/>
          </p:nvGrpSpPr>
          <p:grpSpPr>
            <a:xfrm rot="5400000" flipV="1">
              <a:off x="6360060" y="252101"/>
              <a:ext cx="819914" cy="2316222"/>
              <a:chOff x="3814916" y="4032053"/>
              <a:chExt cx="428724" cy="1188875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7B7C9BFA-A8C2-A153-0F7D-2622D4E19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4916" y="4037779"/>
                <a:ext cx="428724" cy="0"/>
              </a:xfrm>
              <a:prstGeom prst="straightConnector1">
                <a:avLst/>
              </a:prstGeom>
              <a:ln w="12700">
                <a:solidFill>
                  <a:schemeClr val="accent5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C631BD1-BCAF-E7FF-2228-4E122A024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4916" y="4032053"/>
                <a:ext cx="0" cy="1188875"/>
              </a:xfrm>
              <a:prstGeom prst="line">
                <a:avLst/>
              </a:prstGeom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8667A187-9288-5378-456F-FC7EF1285FE5}"/>
                </a:ext>
              </a:extLst>
            </p:cNvPr>
            <p:cNvGrpSpPr/>
            <p:nvPr/>
          </p:nvGrpSpPr>
          <p:grpSpPr>
            <a:xfrm>
              <a:off x="3317873" y="3390577"/>
              <a:ext cx="837969" cy="338554"/>
              <a:chOff x="3228229" y="2739482"/>
              <a:chExt cx="927614" cy="989649"/>
            </a:xfrm>
          </p:grpSpPr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370657CE-742F-311F-1C2D-F34D7B7F9E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28229" y="3729131"/>
                <a:ext cx="420406" cy="0"/>
              </a:xfrm>
              <a:prstGeom prst="straightConnector1">
                <a:avLst/>
              </a:prstGeom>
              <a:ln w="12700">
                <a:solidFill>
                  <a:schemeClr val="accent5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6AD8749-15AB-D32D-7203-8AB7FD07E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8635" y="2742331"/>
                <a:ext cx="0" cy="981945"/>
              </a:xfrm>
              <a:prstGeom prst="line">
                <a:avLst/>
              </a:prstGeom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F4612EF-5BE2-6C63-166B-D6DEA3F16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354" y="2739482"/>
                <a:ext cx="51148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FA3157F9-6479-F27E-CBE8-FC43E6E5A094}"/>
                </a:ext>
              </a:extLst>
            </p:cNvPr>
            <p:cNvSpPr txBox="1"/>
            <p:nvPr/>
          </p:nvSpPr>
          <p:spPr>
            <a:xfrm>
              <a:off x="4562791" y="5011660"/>
              <a:ext cx="60920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ln w="0"/>
                  <a:solidFill>
                    <a:schemeClr val="accent5">
                      <a:lumMod val="50000"/>
                    </a:schemeClr>
                  </a:solidFill>
                  <a:latin typeface="Bahnschrift SemiBold" panose="020B0502040204020203" pitchFamily="34" charset="0"/>
                </a:rPr>
                <a:t>ESP-01</a:t>
              </a:r>
              <a:endParaRPr lang="en-US" sz="1000" cap="none" spc="0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CBEE1FAB-4983-04E8-7EF5-DDB9414A7491}"/>
                </a:ext>
              </a:extLst>
            </p:cNvPr>
            <p:cNvSpPr txBox="1"/>
            <p:nvPr/>
          </p:nvSpPr>
          <p:spPr>
            <a:xfrm>
              <a:off x="6342597" y="4984148"/>
              <a:ext cx="50829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 err="1">
                  <a:ln w="0"/>
                  <a:solidFill>
                    <a:schemeClr val="accent5">
                      <a:lumMod val="50000"/>
                    </a:schemeClr>
                  </a:solidFill>
                  <a:latin typeface="Bahnschrift SemiBold" panose="020B0502040204020203" pitchFamily="34" charset="0"/>
                </a:rPr>
                <a:t>LoRA</a:t>
              </a:r>
              <a:endParaRPr lang="en-US" sz="1000" cap="none" spc="0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CA1BA365-2691-3B2F-AEB2-3DE26243271C}"/>
                </a:ext>
              </a:extLst>
            </p:cNvPr>
            <p:cNvSpPr/>
            <p:nvPr/>
          </p:nvSpPr>
          <p:spPr>
            <a:xfrm>
              <a:off x="4172142" y="2380164"/>
              <a:ext cx="3045721" cy="509903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2" name="Straight Arrow Connector 1041">
              <a:extLst>
                <a:ext uri="{FF2B5EF4-FFF2-40B4-BE49-F238E27FC236}">
                  <a16:creationId xmlns:a16="http://schemas.microsoft.com/office/drawing/2014/main" id="{C4B8CAA3-120F-5776-0A0D-35AA60415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9877" y="4344348"/>
              <a:ext cx="0" cy="226272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Straight Arrow Connector 1043">
              <a:extLst>
                <a:ext uri="{FF2B5EF4-FFF2-40B4-BE49-F238E27FC236}">
                  <a16:creationId xmlns:a16="http://schemas.microsoft.com/office/drawing/2014/main" id="{4FAC601A-CB80-022A-9241-F93DC013D184}"/>
                </a:ext>
              </a:extLst>
            </p:cNvPr>
            <p:cNvCxnSpPr>
              <a:cxnSpLocks/>
            </p:cNvCxnSpPr>
            <p:nvPr/>
          </p:nvCxnSpPr>
          <p:spPr>
            <a:xfrm>
              <a:off x="5289176" y="2890067"/>
              <a:ext cx="0" cy="374688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Straight Arrow Connector 1044">
              <a:extLst>
                <a:ext uri="{FF2B5EF4-FFF2-40B4-BE49-F238E27FC236}">
                  <a16:creationId xmlns:a16="http://schemas.microsoft.com/office/drawing/2014/main" id="{8E56F99C-18EB-0690-03F6-E7D871E56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447" y="2869671"/>
              <a:ext cx="0" cy="369978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4067C2A5-BD5A-2F35-2E2A-2E833BC1AF6A}"/>
                </a:ext>
              </a:extLst>
            </p:cNvPr>
            <p:cNvSpPr/>
            <p:nvPr/>
          </p:nvSpPr>
          <p:spPr>
            <a:xfrm>
              <a:off x="8088949" y="3580592"/>
              <a:ext cx="2749379" cy="976457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52" name="Picture 1051">
              <a:extLst>
                <a:ext uri="{FF2B5EF4-FFF2-40B4-BE49-F238E27FC236}">
                  <a16:creationId xmlns:a16="http://schemas.microsoft.com/office/drawing/2014/main" id="{12C18FA3-B161-D358-3457-FE7F32242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914" y="3487618"/>
              <a:ext cx="785660" cy="533934"/>
            </a:xfrm>
            <a:prstGeom prst="rect">
              <a:avLst/>
            </a:prstGeom>
          </p:spPr>
        </p:pic>
        <p:pic>
          <p:nvPicPr>
            <p:cNvPr id="1053" name="Picture 1052">
              <a:extLst>
                <a:ext uri="{FF2B5EF4-FFF2-40B4-BE49-F238E27FC236}">
                  <a16:creationId xmlns:a16="http://schemas.microsoft.com/office/drawing/2014/main" id="{1550B56F-D91B-3781-0DB2-96E979806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9826" y="3762925"/>
              <a:ext cx="644417" cy="644417"/>
            </a:xfrm>
            <a:prstGeom prst="rect">
              <a:avLst/>
            </a:prstGeom>
          </p:spPr>
        </p:pic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BA2008F4-8A22-2BFF-C447-0C4939AB6120}"/>
                </a:ext>
              </a:extLst>
            </p:cNvPr>
            <p:cNvSpPr txBox="1"/>
            <p:nvPr/>
          </p:nvSpPr>
          <p:spPr>
            <a:xfrm rot="16200000">
              <a:off x="-313889" y="3438617"/>
              <a:ext cx="1043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ln w="0"/>
                  <a:solidFill>
                    <a:srgbClr val="FF0000"/>
                  </a:solidFill>
                  <a:latin typeface="Bahnschrift SemiBold" panose="020B0502040204020203" pitchFamily="34" charset="0"/>
                </a:rPr>
                <a:t>Sensing tank</a:t>
              </a:r>
              <a:endParaRPr lang="en-US" sz="1000" cap="none" spc="0" dirty="0">
                <a:ln w="0"/>
                <a:solidFill>
                  <a:srgbClr val="FF0000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AEA2FC70-5535-8566-2D19-197E9650768F}"/>
                </a:ext>
              </a:extLst>
            </p:cNvPr>
            <p:cNvSpPr txBox="1"/>
            <p:nvPr/>
          </p:nvSpPr>
          <p:spPr>
            <a:xfrm rot="16200000">
              <a:off x="405027" y="2623076"/>
              <a:ext cx="1043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ln w="0"/>
                  <a:solidFill>
                    <a:srgbClr val="FF0000"/>
                  </a:solidFill>
                  <a:latin typeface="Bahnschrift SemiBold" panose="020B0502040204020203" pitchFamily="34" charset="0"/>
                </a:rPr>
                <a:t>Actuate pump</a:t>
              </a:r>
              <a:endParaRPr lang="en-US" sz="1000" cap="none" spc="0" dirty="0">
                <a:ln w="0"/>
                <a:solidFill>
                  <a:srgbClr val="FF0000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D16EEAF0-AF32-A67E-B87D-62E174795468}"/>
                </a:ext>
              </a:extLst>
            </p:cNvPr>
            <p:cNvSpPr txBox="1"/>
            <p:nvPr/>
          </p:nvSpPr>
          <p:spPr>
            <a:xfrm rot="5400000">
              <a:off x="9520006" y="2674902"/>
              <a:ext cx="513328" cy="246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ln w="0"/>
                  <a:solidFill>
                    <a:srgbClr val="FF0000"/>
                  </a:solidFill>
                  <a:latin typeface="Bahnschrift SemiBold" panose="020B0502040204020203" pitchFamily="34" charset="0"/>
                </a:rPr>
                <a:t>Data</a:t>
              </a:r>
              <a:endParaRPr lang="en-US" sz="1000" cap="none" spc="0" dirty="0">
                <a:ln w="0"/>
                <a:solidFill>
                  <a:srgbClr val="FF0000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C5C31DBC-6C15-2D26-2EAE-EDDEED2DAEC8}"/>
                </a:ext>
              </a:extLst>
            </p:cNvPr>
            <p:cNvSpPr txBox="1"/>
            <p:nvPr/>
          </p:nvSpPr>
          <p:spPr>
            <a:xfrm rot="16200000">
              <a:off x="8504596" y="2561821"/>
              <a:ext cx="75225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ln w="0"/>
                  <a:solidFill>
                    <a:srgbClr val="FF0000"/>
                  </a:solidFill>
                  <a:latin typeface="Bahnschrift SemiBold" panose="020B0502040204020203" pitchFamily="34" charset="0"/>
                </a:rPr>
                <a:t>Triggers</a:t>
              </a:r>
              <a:endParaRPr lang="en-US" sz="1000" cap="none" spc="0" dirty="0">
                <a:ln w="0"/>
                <a:solidFill>
                  <a:srgbClr val="FF0000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3E84BD00-4808-F5BC-92F8-6A09FE61DC61}"/>
                </a:ext>
              </a:extLst>
            </p:cNvPr>
            <p:cNvSpPr txBox="1"/>
            <p:nvPr/>
          </p:nvSpPr>
          <p:spPr>
            <a:xfrm rot="16200000">
              <a:off x="5132664" y="1189499"/>
              <a:ext cx="75225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ln w="0"/>
                  <a:solidFill>
                    <a:srgbClr val="FF0000"/>
                  </a:solidFill>
                  <a:latin typeface="Bahnschrift SemiBold" panose="020B0502040204020203" pitchFamily="34" charset="0"/>
                </a:rPr>
                <a:t>Triggers</a:t>
              </a:r>
              <a:endParaRPr lang="en-US" sz="1000" cap="none" spc="0" dirty="0">
                <a:ln w="0"/>
                <a:solidFill>
                  <a:srgbClr val="FF0000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6A832F2D-4E15-C7CC-DF6F-38C973E99E9A}"/>
                </a:ext>
              </a:extLst>
            </p:cNvPr>
            <p:cNvSpPr txBox="1"/>
            <p:nvPr/>
          </p:nvSpPr>
          <p:spPr>
            <a:xfrm>
              <a:off x="6270152" y="1263158"/>
              <a:ext cx="97911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ln w="0"/>
                  <a:solidFill>
                    <a:srgbClr val="FF0000"/>
                  </a:solidFill>
                  <a:latin typeface="Bahnschrift SemiBold" panose="020B0502040204020203" pitchFamily="34" charset="0"/>
                </a:rPr>
                <a:t>Sensor Data</a:t>
              </a:r>
              <a:endParaRPr lang="en-US" sz="1000" cap="none" spc="0" dirty="0">
                <a:ln w="0"/>
                <a:solidFill>
                  <a:srgbClr val="FF0000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065" name="TextBox 1064">
              <a:extLst>
                <a:ext uri="{FF2B5EF4-FFF2-40B4-BE49-F238E27FC236}">
                  <a16:creationId xmlns:a16="http://schemas.microsoft.com/office/drawing/2014/main" id="{44B6E2FB-494E-3C0F-9536-7EAFF57132A0}"/>
                </a:ext>
              </a:extLst>
            </p:cNvPr>
            <p:cNvSpPr txBox="1"/>
            <p:nvPr/>
          </p:nvSpPr>
          <p:spPr>
            <a:xfrm>
              <a:off x="4913973" y="4351712"/>
              <a:ext cx="176065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 err="1">
                  <a:ln w="0"/>
                  <a:solidFill>
                    <a:srgbClr val="FF0000"/>
                  </a:solidFill>
                  <a:latin typeface="Bahnschrift SemiBold" panose="020B0502040204020203" pitchFamily="34" charset="0"/>
                </a:rPr>
                <a:t>Wifi</a:t>
              </a:r>
              <a:r>
                <a:rPr lang="en-US" sz="1000" dirty="0">
                  <a:ln w="0"/>
                  <a:solidFill>
                    <a:srgbClr val="FF0000"/>
                  </a:solidFill>
                  <a:latin typeface="Bahnschrift SemiBold" panose="020B0502040204020203" pitchFamily="34" charset="0"/>
                </a:rPr>
                <a:t>/</a:t>
              </a:r>
              <a:r>
                <a:rPr lang="en-US" sz="1000" dirty="0" err="1">
                  <a:ln w="0"/>
                  <a:solidFill>
                    <a:srgbClr val="FF0000"/>
                  </a:solidFill>
                  <a:latin typeface="Bahnschrift SemiBold" panose="020B0502040204020203" pitchFamily="34" charset="0"/>
                </a:rPr>
                <a:t>LoRaWan</a:t>
              </a:r>
              <a:r>
                <a:rPr lang="en-US" sz="1000" dirty="0">
                  <a:ln w="0"/>
                  <a:solidFill>
                    <a:srgbClr val="FF0000"/>
                  </a:solidFill>
                  <a:latin typeface="Bahnschrift SemiBold" panose="020B0502040204020203" pitchFamily="34" charset="0"/>
                </a:rPr>
                <a:t> Connection</a:t>
              </a:r>
              <a:endParaRPr lang="en-US" sz="1000" cap="none" spc="0" dirty="0">
                <a:ln w="0"/>
                <a:solidFill>
                  <a:srgbClr val="FF0000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434F1C53-AD8B-EC8F-C736-9A7CB579620A}"/>
                </a:ext>
              </a:extLst>
            </p:cNvPr>
            <p:cNvSpPr txBox="1"/>
            <p:nvPr/>
          </p:nvSpPr>
          <p:spPr>
            <a:xfrm>
              <a:off x="6210661" y="2952234"/>
              <a:ext cx="97911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ln w="0"/>
                  <a:solidFill>
                    <a:srgbClr val="FF0000"/>
                  </a:solidFill>
                  <a:latin typeface="Bahnschrift SemiBold" panose="020B0502040204020203" pitchFamily="34" charset="0"/>
                </a:rPr>
                <a:t>Sensor Data</a:t>
              </a:r>
              <a:endParaRPr lang="en-US" sz="1000" cap="none" spc="0" dirty="0">
                <a:ln w="0"/>
                <a:solidFill>
                  <a:srgbClr val="FF0000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069" name="TextBox 1068">
              <a:extLst>
                <a:ext uri="{FF2B5EF4-FFF2-40B4-BE49-F238E27FC236}">
                  <a16:creationId xmlns:a16="http://schemas.microsoft.com/office/drawing/2014/main" id="{9871BB09-D0BE-CB31-6142-A7254260DC20}"/>
                </a:ext>
              </a:extLst>
            </p:cNvPr>
            <p:cNvSpPr txBox="1"/>
            <p:nvPr/>
          </p:nvSpPr>
          <p:spPr>
            <a:xfrm>
              <a:off x="4649317" y="2933818"/>
              <a:ext cx="668664" cy="2549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ln w="0"/>
                  <a:solidFill>
                    <a:srgbClr val="FF0000"/>
                  </a:solidFill>
                  <a:latin typeface="Bahnschrift SemiBold" panose="020B0502040204020203" pitchFamily="34" charset="0"/>
                </a:rPr>
                <a:t>Triggers</a:t>
              </a:r>
              <a:endParaRPr lang="en-US" sz="1000" cap="none" spc="0" dirty="0">
                <a:ln w="0"/>
                <a:solidFill>
                  <a:srgbClr val="FF0000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EB072006-06A5-3536-16CC-CEDDEBECB509}"/>
                </a:ext>
              </a:extLst>
            </p:cNvPr>
            <p:cNvSpPr txBox="1"/>
            <p:nvPr/>
          </p:nvSpPr>
          <p:spPr>
            <a:xfrm>
              <a:off x="3390837" y="2978327"/>
              <a:ext cx="71767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n w="0"/>
                  <a:solidFill>
                    <a:srgbClr val="FF0000"/>
                  </a:solidFill>
                  <a:latin typeface="Bahnschrift SemiBold" panose="020B0502040204020203" pitchFamily="34" charset="0"/>
                </a:rPr>
                <a:t>Actuator</a:t>
              </a:r>
            </a:p>
            <a:p>
              <a:pPr algn="ctr"/>
              <a:r>
                <a:rPr lang="en-US" sz="1000" cap="none" spc="0" dirty="0">
                  <a:ln w="0"/>
                  <a:solidFill>
                    <a:srgbClr val="FF0000"/>
                  </a:solidFill>
                  <a:latin typeface="Bahnschrift SemiBold" panose="020B0502040204020203" pitchFamily="34" charset="0"/>
                </a:rPr>
                <a:t>Signal</a:t>
              </a: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DB901354-B8E2-384B-DB70-ED3F85407C2F}"/>
                </a:ext>
              </a:extLst>
            </p:cNvPr>
            <p:cNvSpPr txBox="1"/>
            <p:nvPr/>
          </p:nvSpPr>
          <p:spPr>
            <a:xfrm rot="16200000">
              <a:off x="3202566" y="4708365"/>
              <a:ext cx="95204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n w="0"/>
                  <a:solidFill>
                    <a:srgbClr val="FF0000"/>
                  </a:solidFill>
                  <a:latin typeface="Bahnschrift SemiBold" panose="020B0502040204020203" pitchFamily="34" charset="0"/>
                </a:rPr>
                <a:t>Sensor Data</a:t>
              </a:r>
              <a:endParaRPr lang="en-US" sz="1000" cap="none" spc="0" dirty="0">
                <a:ln w="0"/>
                <a:solidFill>
                  <a:srgbClr val="FF0000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218427FC-4D9C-FB65-8A83-FE968670D6FD}"/>
                </a:ext>
              </a:extLst>
            </p:cNvPr>
            <p:cNvSpPr/>
            <p:nvPr/>
          </p:nvSpPr>
          <p:spPr>
            <a:xfrm>
              <a:off x="7963280" y="5140321"/>
              <a:ext cx="2390954" cy="1184471"/>
            </a:xfrm>
            <a:prstGeom prst="rect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21CC3E17-E022-8354-99D9-E0E4B8ACB533}"/>
                </a:ext>
              </a:extLst>
            </p:cNvPr>
            <p:cNvSpPr txBox="1"/>
            <p:nvPr/>
          </p:nvSpPr>
          <p:spPr>
            <a:xfrm>
              <a:off x="8307532" y="5147579"/>
              <a:ext cx="18368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accent5">
                      <a:lumMod val="50000"/>
                    </a:schemeClr>
                  </a:solidFill>
                  <a:latin typeface="Heavitas" pitchFamily="2" charset="0"/>
                </a:rPr>
                <a:t>BUSINESS layer</a:t>
              </a:r>
              <a:endParaRPr lang="en-US" sz="1400" b="0" cap="none" spc="0" dirty="0">
                <a:ln w="0"/>
                <a:solidFill>
                  <a:schemeClr val="accent5">
                    <a:lumMod val="50000"/>
                  </a:schemeClr>
                </a:solidFill>
                <a:latin typeface="Heavitas" pitchFamily="2" charset="0"/>
              </a:endParaRPr>
            </a:p>
          </p:txBody>
        </p:sp>
        <p:cxnSp>
          <p:nvCxnSpPr>
            <p:cNvPr id="1086" name="Straight Arrow Connector 1085">
              <a:extLst>
                <a:ext uri="{FF2B5EF4-FFF2-40B4-BE49-F238E27FC236}">
                  <a16:creationId xmlns:a16="http://schemas.microsoft.com/office/drawing/2014/main" id="{58F9B064-775B-4027-E0F5-EEBF1DB256EE}"/>
                </a:ext>
              </a:extLst>
            </p:cNvPr>
            <p:cNvCxnSpPr>
              <a:cxnSpLocks/>
            </p:cNvCxnSpPr>
            <p:nvPr/>
          </p:nvCxnSpPr>
          <p:spPr>
            <a:xfrm>
              <a:off x="9158757" y="4890235"/>
              <a:ext cx="0" cy="233207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77D74A04-FDB4-F144-EB40-B501C74C3B28}"/>
                </a:ext>
              </a:extLst>
            </p:cNvPr>
            <p:cNvSpPr txBox="1"/>
            <p:nvPr/>
          </p:nvSpPr>
          <p:spPr>
            <a:xfrm>
              <a:off x="8383534" y="6042722"/>
              <a:ext cx="188841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000" dirty="0">
                  <a:ln w="0"/>
                  <a:solidFill>
                    <a:schemeClr val="accent5">
                      <a:lumMod val="50000"/>
                    </a:schemeClr>
                  </a:solidFill>
                  <a:latin typeface="Bahnschrift SemiBold" panose="020B0502040204020203" pitchFamily="34" charset="0"/>
                </a:rPr>
                <a:t>End Users / Stakeholders</a:t>
              </a:r>
              <a:endParaRPr lang="en-US" sz="1000" cap="none" spc="0" dirty="0">
                <a:ln w="0"/>
                <a:solidFill>
                  <a:schemeClr val="accent5">
                    <a:lumMod val="50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DBD06030-7398-AB32-0A5E-1F73578D30A2}"/>
              </a:ext>
            </a:extLst>
          </p:cNvPr>
          <p:cNvGrpSpPr/>
          <p:nvPr/>
        </p:nvGrpSpPr>
        <p:grpSpPr>
          <a:xfrm>
            <a:off x="303956" y="271718"/>
            <a:ext cx="5287158" cy="461665"/>
            <a:chOff x="837827" y="556637"/>
            <a:chExt cx="5287158" cy="461665"/>
          </a:xfrm>
        </p:grpSpPr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82E1A52C-3BF3-BB2A-CD97-A4369DE5DA42}"/>
                </a:ext>
              </a:extLst>
            </p:cNvPr>
            <p:cNvSpPr txBox="1"/>
            <p:nvPr/>
          </p:nvSpPr>
          <p:spPr>
            <a:xfrm>
              <a:off x="837827" y="556637"/>
              <a:ext cx="528715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5">
                      <a:lumMod val="50000"/>
                    </a:schemeClr>
                  </a:solidFill>
                  <a:latin typeface="Heavitas" pitchFamily="2" charset="0"/>
                </a:rPr>
                <a:t>HIGH-LEVEL ARCHITECTURE</a:t>
              </a:r>
              <a:endParaRPr lang="en-US" sz="2400" b="0" cap="none" spc="0" dirty="0">
                <a:ln w="0"/>
                <a:solidFill>
                  <a:schemeClr val="accent5">
                    <a:lumMod val="50000"/>
                  </a:schemeClr>
                </a:solidFill>
                <a:latin typeface="Heavitas" pitchFamily="2" charset="0"/>
              </a:endParaRPr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3C9F1AE0-8256-0FA9-3997-3C13AD0253F7}"/>
                </a:ext>
              </a:extLst>
            </p:cNvPr>
            <p:cNvSpPr/>
            <p:nvPr/>
          </p:nvSpPr>
          <p:spPr>
            <a:xfrm>
              <a:off x="919219" y="590855"/>
              <a:ext cx="119007" cy="29996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pic>
        <p:nvPicPr>
          <p:cNvPr id="1089" name="Graphic 1088" descr="Group with solid fill">
            <a:extLst>
              <a:ext uri="{FF2B5EF4-FFF2-40B4-BE49-F238E27FC236}">
                <a16:creationId xmlns:a16="http://schemas.microsoft.com/office/drawing/2014/main" id="{DFB9D169-8D05-BBA5-C72E-4BC6D8B5B5B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88139" y="56507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48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451</Words>
  <Application>Microsoft Office PowerPoint</Application>
  <PresentationFormat>Widescreen</PresentationFormat>
  <Paragraphs>112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Bahnschrift SemiBold</vt:lpstr>
      <vt:lpstr>Calibri</vt:lpstr>
      <vt:lpstr>Calibri Light</vt:lpstr>
      <vt:lpstr>Candara</vt:lpstr>
      <vt:lpstr>Heavitas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Amara Kamara</dc:creator>
  <cp:lastModifiedBy>Diego Lopez</cp:lastModifiedBy>
  <cp:revision>6</cp:revision>
  <dcterms:created xsi:type="dcterms:W3CDTF">2023-11-26T18:38:30Z</dcterms:created>
  <dcterms:modified xsi:type="dcterms:W3CDTF">2024-08-11T14:49:24Z</dcterms:modified>
</cp:coreProperties>
</file>